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70" r:id="rId2"/>
    <p:sldId id="288" r:id="rId3"/>
    <p:sldId id="259" r:id="rId4"/>
    <p:sldId id="297" r:id="rId5"/>
    <p:sldId id="298" r:id="rId6"/>
    <p:sldId id="291" r:id="rId7"/>
    <p:sldId id="292" r:id="rId8"/>
    <p:sldId id="293" r:id="rId9"/>
    <p:sldId id="294" r:id="rId10"/>
    <p:sldId id="295" r:id="rId11"/>
    <p:sldId id="296" r:id="rId12"/>
    <p:sldId id="272" r:id="rId13"/>
    <p:sldId id="284" r:id="rId14"/>
    <p:sldId id="277" r:id="rId15"/>
    <p:sldId id="285" r:id="rId16"/>
    <p:sldId id="279" r:id="rId17"/>
    <p:sldId id="286" r:id="rId18"/>
    <p:sldId id="281" r:id="rId19"/>
    <p:sldId id="289" r:id="rId20"/>
    <p:sldId id="290" r:id="rId21"/>
    <p:sldId id="299" r:id="rId22"/>
  </p:sldIdLst>
  <p:sldSz cx="12192000" cy="6858000"/>
  <p:notesSz cx="6858000" cy="914400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89B1"/>
    <a:srgbClr val="16C7D2"/>
    <a:srgbClr val="FDEF5D"/>
    <a:srgbClr val="3BA890"/>
    <a:srgbClr val="009CA6"/>
    <a:srgbClr val="0099C6"/>
    <a:srgbClr val="009BA8"/>
    <a:srgbClr val="17C7D2"/>
    <a:srgbClr val="0CC7D3"/>
    <a:srgbClr val="08CF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Inget format, inget rutnät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just forma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Inget format, tabellrutnät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909"/>
    <p:restoredTop sz="94755"/>
  </p:normalViewPr>
  <p:slideViewPr>
    <p:cSldViewPr snapToGrid="0" snapToObjects="1">
      <p:cViewPr varScale="1">
        <p:scale>
          <a:sx n="78" d="100"/>
          <a:sy n="78" d="100"/>
        </p:scale>
        <p:origin x="192" y="39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rotWithShape="1">
              <a:gsLst>
                <a:gs pos="0">
                  <a:schemeClr val="dk1">
                    <a:tint val="88500"/>
                    <a:tint val="100000"/>
                    <a:shade val="100000"/>
                    <a:satMod val="130000"/>
                  </a:schemeClr>
                </a:gs>
                <a:gs pos="100000">
                  <a:schemeClr val="dk1">
                    <a:tint val="88500"/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Sheet1!$A$2:$A$8</c:f>
              <c:numCache>
                <c:formatCode>General</c:formatCode>
                <c:ptCount val="7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  <c:pt idx="5">
                  <c:v>2020</c:v>
                </c:pt>
                <c:pt idx="6">
                  <c:v>2021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5.3</c:v>
                </c:pt>
                <c:pt idx="1">
                  <c:v>8.4</c:v>
                </c:pt>
                <c:pt idx="2">
                  <c:v>12.7</c:v>
                </c:pt>
                <c:pt idx="3">
                  <c:v>19.2</c:v>
                </c:pt>
                <c:pt idx="4">
                  <c:v>27.7</c:v>
                </c:pt>
                <c:pt idx="5">
                  <c:v>38.4</c:v>
                </c:pt>
                <c:pt idx="6">
                  <c:v>50.9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D6-0641-AA99-00769EAE1F9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648639008"/>
        <c:axId val="645804912"/>
      </c:barChart>
      <c:catAx>
        <c:axId val="648639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645804912"/>
        <c:crosses val="autoZero"/>
        <c:auto val="1"/>
        <c:lblAlgn val="ctr"/>
        <c:lblOffset val="100"/>
        <c:noMultiLvlLbl val="0"/>
      </c:catAx>
      <c:valAx>
        <c:axId val="645804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648639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90402-8E07-BB4F-A189-6AD7200B2129}" type="datetime1">
              <a:rPr lang="en-US" smtClean="0"/>
              <a:pPr/>
              <a:t>6/3/18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891D49-AD30-AD49-8FCC-B045B8D02F0F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529339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8E3D5-343E-3741-80FE-788E6CEB802F}" type="datetime1">
              <a:rPr lang="en-US" smtClean="0"/>
              <a:pPr/>
              <a:t>6/3/18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FC25B8-6A37-0E42-AD12-4E95E5CB5205}" type="slidenum">
              <a:rPr lang="sv-SE" smtClean="0"/>
              <a:pPr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241519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ida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552240" y="1812902"/>
            <a:ext cx="956552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Presentationens</a:t>
            </a:r>
            <a:br>
              <a:rPr lang="sv-SE" dirty="0"/>
            </a:br>
            <a:r>
              <a:rPr lang="sv-SE" dirty="0"/>
              <a:t>titel/rubrik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52239" y="3493962"/>
            <a:ext cx="9565527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Underrubrik/namn på talare e.d.</a:t>
            </a:r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602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120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turkos layout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74675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1206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grön layout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521176" y="1812902"/>
            <a:ext cx="951938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Namn på nästa avsnitt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21175" y="3493962"/>
            <a:ext cx="9529011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Innehåll/underrubriker </a:t>
            </a:r>
            <a:r>
              <a:rPr lang="sv-SE" dirty="0" err="1"/>
              <a:t>etc</a:t>
            </a:r>
            <a:endParaRPr lang="sv-SE" dirty="0"/>
          </a:p>
        </p:txBody>
      </p:sp>
      <p:cxnSp>
        <p:nvCxnSpPr>
          <p:cNvPr id="6" name="Rak 5"/>
          <p:cNvCxnSpPr/>
          <p:nvPr userDrawn="1"/>
        </p:nvCxnSpPr>
        <p:spPr>
          <a:xfrm>
            <a:off x="904614" y="6120611"/>
            <a:ext cx="10325607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Bildobjekt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84" y="6142849"/>
            <a:ext cx="1701427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62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ubrik 1"/>
          <p:cNvSpPr>
            <a:spLocks noGrp="1"/>
          </p:cNvSpPr>
          <p:nvPr>
            <p:ph type="ctrTitle" hasCustomPrompt="1"/>
          </p:nvPr>
        </p:nvSpPr>
        <p:spPr>
          <a:xfrm>
            <a:off x="1521176" y="1812902"/>
            <a:ext cx="951938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Namn på nästa avsnitt</a:t>
            </a:r>
          </a:p>
        </p:txBody>
      </p:sp>
      <p:sp>
        <p:nvSpPr>
          <p:cNvPr id="14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21175" y="3493962"/>
            <a:ext cx="9529011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Innehåll/underrubriker </a:t>
            </a:r>
            <a:r>
              <a:rPr lang="sv-SE" dirty="0" err="1"/>
              <a:t>etc</a:t>
            </a:r>
            <a:endParaRPr lang="sv-SE" dirty="0"/>
          </a:p>
        </p:txBody>
      </p:sp>
      <p:pic>
        <p:nvPicPr>
          <p:cNvPr id="16" name="Bildobjekt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84" y="6142849"/>
            <a:ext cx="1701427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2529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Turkos">
    <p:bg>
      <p:bgPr>
        <a:solidFill>
          <a:srgbClr val="16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ubrik 1"/>
          <p:cNvSpPr>
            <a:spLocks noGrp="1"/>
          </p:cNvSpPr>
          <p:nvPr>
            <p:ph type="ctrTitle" hasCustomPrompt="1"/>
          </p:nvPr>
        </p:nvSpPr>
        <p:spPr>
          <a:xfrm>
            <a:off x="1521176" y="1812902"/>
            <a:ext cx="951938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Namn på nästa avsnitt</a:t>
            </a:r>
          </a:p>
        </p:txBody>
      </p:sp>
      <p:sp>
        <p:nvSpPr>
          <p:cNvPr id="8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21175" y="3493962"/>
            <a:ext cx="9529011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Innehåll/underrubriker </a:t>
            </a:r>
            <a:r>
              <a:rPr lang="sv-SE" dirty="0" err="1"/>
              <a:t>etc</a:t>
            </a:r>
            <a:endParaRPr lang="sv-SE" dirty="0"/>
          </a:p>
        </p:txBody>
      </p:sp>
      <p:cxnSp>
        <p:nvCxnSpPr>
          <p:cNvPr id="9" name="Rak 8"/>
          <p:cNvCxnSpPr/>
          <p:nvPr userDrawn="1"/>
        </p:nvCxnSpPr>
        <p:spPr>
          <a:xfrm>
            <a:off x="904614" y="6120611"/>
            <a:ext cx="10325607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84" y="6142849"/>
            <a:ext cx="1701427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1"/>
          <p:cNvSpPr>
            <a:spLocks noGrp="1"/>
          </p:cNvSpPr>
          <p:nvPr>
            <p:ph type="ctrTitle" hasCustomPrompt="1"/>
          </p:nvPr>
        </p:nvSpPr>
        <p:spPr>
          <a:xfrm>
            <a:off x="1521176" y="1812902"/>
            <a:ext cx="951938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Namn på nästa avsnitt</a:t>
            </a:r>
          </a:p>
        </p:txBody>
      </p:sp>
      <p:sp>
        <p:nvSpPr>
          <p:cNvPr id="7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21175" y="3493962"/>
            <a:ext cx="9529011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Innehåll/underrubriker </a:t>
            </a:r>
            <a:r>
              <a:rPr lang="sv-SE" dirty="0" err="1"/>
              <a:t>etc</a:t>
            </a:r>
            <a:endParaRPr lang="sv-SE" dirty="0"/>
          </a:p>
        </p:txBody>
      </p:sp>
      <p:cxnSp>
        <p:nvCxnSpPr>
          <p:cNvPr id="12" name="Rak 11"/>
          <p:cNvCxnSpPr/>
          <p:nvPr userDrawn="1"/>
        </p:nvCxnSpPr>
        <p:spPr>
          <a:xfrm>
            <a:off x="904614" y="6120611"/>
            <a:ext cx="10325607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Bildobjekt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84" y="6142849"/>
            <a:ext cx="1701427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396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Grön">
    <p:bg>
      <p:bgPr>
        <a:solidFill>
          <a:srgbClr val="08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ubrik 1"/>
          <p:cNvSpPr>
            <a:spLocks noGrp="1"/>
          </p:cNvSpPr>
          <p:nvPr>
            <p:ph type="ctrTitle" hasCustomPrompt="1"/>
          </p:nvPr>
        </p:nvSpPr>
        <p:spPr>
          <a:xfrm>
            <a:off x="1521176" y="1812902"/>
            <a:ext cx="951938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Namn på nästa avsnitt</a:t>
            </a:r>
          </a:p>
        </p:txBody>
      </p:sp>
      <p:sp>
        <p:nvSpPr>
          <p:cNvPr id="8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21175" y="3493962"/>
            <a:ext cx="9529011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Innehåll/underrubriker </a:t>
            </a:r>
            <a:r>
              <a:rPr lang="sv-SE" dirty="0" err="1"/>
              <a:t>etc</a:t>
            </a:r>
            <a:endParaRPr lang="sv-SE" dirty="0"/>
          </a:p>
        </p:txBody>
      </p:sp>
      <p:cxnSp>
        <p:nvCxnSpPr>
          <p:cNvPr id="9" name="Rak 8"/>
          <p:cNvCxnSpPr/>
          <p:nvPr userDrawn="1"/>
        </p:nvCxnSpPr>
        <p:spPr>
          <a:xfrm>
            <a:off x="904614" y="6120611"/>
            <a:ext cx="10325607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84" y="6142849"/>
            <a:ext cx="1701427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193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1"/>
          <p:cNvSpPr>
            <a:spLocks noGrp="1"/>
          </p:cNvSpPr>
          <p:nvPr>
            <p:ph type="ctrTitle" hasCustomPrompt="1"/>
          </p:nvPr>
        </p:nvSpPr>
        <p:spPr>
          <a:xfrm>
            <a:off x="1521176" y="1812902"/>
            <a:ext cx="951938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Namn på nästa avsnitt</a:t>
            </a:r>
          </a:p>
        </p:txBody>
      </p:sp>
      <p:sp>
        <p:nvSpPr>
          <p:cNvPr id="7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21175" y="3493962"/>
            <a:ext cx="9529011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Innehåll/underrubriker </a:t>
            </a:r>
            <a:r>
              <a:rPr lang="sv-SE" dirty="0" err="1"/>
              <a:t>etc</a:t>
            </a:r>
            <a:endParaRPr lang="sv-SE" dirty="0"/>
          </a:p>
        </p:txBody>
      </p:sp>
      <p:cxnSp>
        <p:nvCxnSpPr>
          <p:cNvPr id="12" name="Rak 11"/>
          <p:cNvCxnSpPr/>
          <p:nvPr userDrawn="1"/>
        </p:nvCxnSpPr>
        <p:spPr>
          <a:xfrm>
            <a:off x="904614" y="6120611"/>
            <a:ext cx="10325607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Bildobjekt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84" y="6142849"/>
            <a:ext cx="1701427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1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1"/>
          <p:cNvSpPr>
            <a:spLocks noGrp="1"/>
          </p:cNvSpPr>
          <p:nvPr>
            <p:ph type="ctrTitle" hasCustomPrompt="1"/>
          </p:nvPr>
        </p:nvSpPr>
        <p:spPr>
          <a:xfrm>
            <a:off x="1552240" y="1812902"/>
            <a:ext cx="956552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Presentationens</a:t>
            </a:r>
            <a:br>
              <a:rPr lang="sv-SE" dirty="0"/>
            </a:br>
            <a:r>
              <a:rPr lang="sv-SE" dirty="0"/>
              <a:t>titel/rubrik</a:t>
            </a:r>
          </a:p>
        </p:txBody>
      </p:sp>
      <p:sp>
        <p:nvSpPr>
          <p:cNvPr id="6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52239" y="3493962"/>
            <a:ext cx="9565527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Underrubrik/namn på talare e.d.</a:t>
            </a:r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nittssida sv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ubrik 1"/>
          <p:cNvSpPr>
            <a:spLocks noGrp="1"/>
          </p:cNvSpPr>
          <p:nvPr>
            <p:ph type="ctrTitle" hasCustomPrompt="1"/>
          </p:nvPr>
        </p:nvSpPr>
        <p:spPr>
          <a:xfrm>
            <a:off x="1521176" y="1812902"/>
            <a:ext cx="951938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baseline="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Namn på nästa avsnitt</a:t>
            </a:r>
          </a:p>
        </p:txBody>
      </p:sp>
      <p:sp>
        <p:nvSpPr>
          <p:cNvPr id="11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21175" y="3493962"/>
            <a:ext cx="9529011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rgbClr val="FFFFFF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Innehåll/underrubriker </a:t>
            </a:r>
            <a:r>
              <a:rPr lang="sv-SE" dirty="0" err="1"/>
              <a:t>etc</a:t>
            </a:r>
            <a:endParaRPr lang="sv-SE" dirty="0"/>
          </a:p>
        </p:txBody>
      </p:sp>
      <p:cxnSp>
        <p:nvCxnSpPr>
          <p:cNvPr id="12" name="Rak 11"/>
          <p:cNvCxnSpPr/>
          <p:nvPr userDrawn="1"/>
        </p:nvCxnSpPr>
        <p:spPr>
          <a:xfrm>
            <a:off x="904614" y="6120611"/>
            <a:ext cx="10325607" cy="0"/>
          </a:xfrm>
          <a:prstGeom prst="line">
            <a:avLst/>
          </a:prstGeom>
          <a:ln w="158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Bildobjekt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84" y="6142849"/>
            <a:ext cx="1701427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9113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Avsnittssida V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 hasCustomPrompt="1"/>
          </p:nvPr>
        </p:nvSpPr>
        <p:spPr>
          <a:xfrm>
            <a:off x="1507881" y="1812902"/>
            <a:ext cx="9717838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sv-SE" dirty="0"/>
              <a:t>Namn på nästa avsnitt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07881" y="3493962"/>
            <a:ext cx="9717838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400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Innehåll/underrubriker </a:t>
            </a:r>
            <a:r>
              <a:rPr lang="sv-SE" dirty="0" err="1"/>
              <a:t>etc</a:t>
            </a:r>
            <a:endParaRPr lang="sv-SE" dirty="0"/>
          </a:p>
        </p:txBody>
      </p:sp>
      <p:pic>
        <p:nvPicPr>
          <p:cNvPr id="6" name="Bildobjekt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83" y="6142849"/>
            <a:ext cx="1701429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913435" y="999228"/>
            <a:ext cx="10316784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sv-SE"/>
              <a:t>Click to edit Master title style</a:t>
            </a:r>
            <a:endParaRPr lang="sv-SE" dirty="0"/>
          </a:p>
        </p:txBody>
      </p:sp>
      <p:sp>
        <p:nvSpPr>
          <p:cNvPr id="17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8882793" y="361000"/>
            <a:ext cx="1908257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AD44E00C-ED33-1B4E-93F4-10B93425767A}" type="datetime1">
              <a:rPr lang="sv-SE" smtClean="0"/>
              <a:t>2018-06-03</a:t>
            </a:fld>
            <a:endParaRPr lang="sv-SE" dirty="0"/>
          </a:p>
        </p:txBody>
      </p:sp>
      <p:sp>
        <p:nvSpPr>
          <p:cNvPr id="18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10616348" y="361657"/>
            <a:ext cx="738379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791151" y="361000"/>
            <a:ext cx="7782556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/>
              <a:t>Emil Björnson</a:t>
            </a:r>
            <a:endParaRPr lang="sv-SE" dirty="0"/>
          </a:p>
        </p:txBody>
      </p:sp>
      <p:pic>
        <p:nvPicPr>
          <p:cNvPr id="8" name="Bildobjekt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83" y="6142849"/>
            <a:ext cx="1701429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5052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913436" y="351335"/>
            <a:ext cx="10316784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sv-SE"/>
              <a:t>Click to edit Master title style</a:t>
            </a:r>
          </a:p>
        </p:txBody>
      </p:sp>
      <p:sp>
        <p:nvSpPr>
          <p:cNvPr id="20" name="Platshållare för text 2"/>
          <p:cNvSpPr>
            <a:spLocks noGrp="1"/>
          </p:cNvSpPr>
          <p:nvPr>
            <p:ph type="body" sz="quarter" idx="13"/>
          </p:nvPr>
        </p:nvSpPr>
        <p:spPr>
          <a:xfrm>
            <a:off x="913437" y="1830357"/>
            <a:ext cx="10316783" cy="4066288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 sz="2400" b="0" i="0">
                <a:latin typeface="Georgia"/>
                <a:cs typeface="Georgia"/>
              </a:defRPr>
            </a:lvl1pPr>
            <a:lvl2pPr>
              <a:spcBef>
                <a:spcPts val="900"/>
              </a:spcBef>
              <a:defRPr sz="2400" b="0" i="0">
                <a:latin typeface="Georgia"/>
                <a:cs typeface="Georgia"/>
              </a:defRPr>
            </a:lvl2pPr>
            <a:lvl3pPr>
              <a:spcBef>
                <a:spcPts val="900"/>
              </a:spcBef>
              <a:defRPr sz="2400" b="0" i="0">
                <a:latin typeface="Georgia"/>
                <a:cs typeface="Georgia"/>
              </a:defRPr>
            </a:lvl3pPr>
            <a:lvl4pPr>
              <a:spcBef>
                <a:spcPts val="900"/>
              </a:spcBef>
              <a:defRPr sz="2400" b="0" i="0">
                <a:latin typeface="Georgia"/>
                <a:cs typeface="Georgia"/>
              </a:defRPr>
            </a:lvl4pPr>
            <a:lvl5pPr>
              <a:spcBef>
                <a:spcPts val="900"/>
              </a:spcBef>
              <a:defRPr sz="2400" b="0" i="0">
                <a:latin typeface="Georgia"/>
                <a:cs typeface="Georgia"/>
              </a:defRPr>
            </a:lvl5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567591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/>
          <p:cNvSpPr>
            <a:spLocks noGrp="1"/>
          </p:cNvSpPr>
          <p:nvPr>
            <p:ph type="title"/>
          </p:nvPr>
        </p:nvSpPr>
        <p:spPr>
          <a:xfrm>
            <a:off x="913435" y="999228"/>
            <a:ext cx="10316784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sv-SE"/>
              <a:t>Click to edit Master title style</a:t>
            </a:r>
          </a:p>
        </p:txBody>
      </p:sp>
      <p:sp>
        <p:nvSpPr>
          <p:cNvPr id="5" name="Platshållare för bild 4"/>
          <p:cNvSpPr>
            <a:spLocks noGrp="1"/>
          </p:cNvSpPr>
          <p:nvPr>
            <p:ph type="pic" sz="quarter" idx="14"/>
          </p:nvPr>
        </p:nvSpPr>
        <p:spPr>
          <a:xfrm>
            <a:off x="5516033" y="1844506"/>
            <a:ext cx="5715000" cy="3945398"/>
          </a:xfrm>
          <a:prstGeom prst="rect">
            <a:avLst/>
          </a:prstGeom>
        </p:spPr>
        <p:txBody>
          <a:bodyPr vert="horz"/>
          <a:lstStyle/>
          <a:p>
            <a:r>
              <a:rPr lang="sv-SE"/>
              <a:t>Drag picture to placeholder or click icon to add</a:t>
            </a:r>
            <a:endParaRPr lang="sv-SE" dirty="0"/>
          </a:p>
        </p:txBody>
      </p:sp>
      <p:sp>
        <p:nvSpPr>
          <p:cNvPr id="17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8882793" y="361000"/>
            <a:ext cx="1908257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3601522F-72A4-D947-90FE-F3A7447C6B04}" type="datetime1">
              <a:rPr lang="sv-SE" smtClean="0"/>
              <a:t>2018-06-03</a:t>
            </a:fld>
            <a:endParaRPr lang="sv-SE" dirty="0"/>
          </a:p>
        </p:txBody>
      </p:sp>
      <p:sp>
        <p:nvSpPr>
          <p:cNvPr id="18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10616348" y="361657"/>
            <a:ext cx="738379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9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791151" y="361000"/>
            <a:ext cx="7782556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/>
              <a:t>Emil Björnson</a:t>
            </a:r>
            <a:endParaRPr lang="sv-SE" dirty="0"/>
          </a:p>
        </p:txBody>
      </p:sp>
      <p:sp>
        <p:nvSpPr>
          <p:cNvPr id="20" name="Platshållare för text 2"/>
          <p:cNvSpPr>
            <a:spLocks noGrp="1"/>
          </p:cNvSpPr>
          <p:nvPr>
            <p:ph type="body" sz="quarter" idx="13"/>
          </p:nvPr>
        </p:nvSpPr>
        <p:spPr>
          <a:xfrm>
            <a:off x="913436" y="1830357"/>
            <a:ext cx="4421615" cy="4066288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 sz="2400" b="0" i="0">
                <a:latin typeface="Georgia"/>
                <a:cs typeface="Georgia"/>
              </a:defRPr>
            </a:lvl1pPr>
            <a:lvl2pPr>
              <a:spcBef>
                <a:spcPts val="900"/>
              </a:spcBef>
              <a:defRPr sz="2400" b="0" i="0">
                <a:latin typeface="Georgia"/>
                <a:cs typeface="Georgia"/>
              </a:defRPr>
            </a:lvl2pPr>
            <a:lvl3pPr>
              <a:spcBef>
                <a:spcPts val="900"/>
              </a:spcBef>
              <a:defRPr sz="2400" b="0" i="0">
                <a:latin typeface="Georgia"/>
                <a:cs typeface="Georgia"/>
              </a:defRPr>
            </a:lvl3pPr>
            <a:lvl4pPr>
              <a:spcBef>
                <a:spcPts val="900"/>
              </a:spcBef>
              <a:defRPr sz="2400" b="0" i="0">
                <a:latin typeface="Georgia"/>
                <a:cs typeface="Georgia"/>
              </a:defRPr>
            </a:lvl4pPr>
            <a:lvl5pPr>
              <a:spcBef>
                <a:spcPts val="900"/>
              </a:spcBef>
              <a:defRPr sz="2400" b="0" i="0">
                <a:latin typeface="Georgia"/>
                <a:cs typeface="Georgia"/>
              </a:defRPr>
            </a:lvl5pPr>
          </a:lstStyle>
          <a:p>
            <a:pPr lvl="0"/>
            <a:r>
              <a:rPr lang="sv-SE"/>
              <a:t>Click to edit Master text styles</a:t>
            </a:r>
          </a:p>
          <a:p>
            <a:pPr lvl="1"/>
            <a:r>
              <a:rPr lang="sv-SE"/>
              <a:t>Second level</a:t>
            </a:r>
          </a:p>
          <a:p>
            <a:pPr lvl="2"/>
            <a:r>
              <a:rPr lang="sv-SE"/>
              <a:t>Third level</a:t>
            </a:r>
          </a:p>
          <a:p>
            <a:pPr lvl="3"/>
            <a:r>
              <a:rPr lang="sv-SE"/>
              <a:t>Fourth level</a:t>
            </a:r>
          </a:p>
          <a:p>
            <a:pPr lvl="4"/>
            <a:r>
              <a:rPr lang="sv-SE"/>
              <a:t>Fifth level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83" y="6142849"/>
            <a:ext cx="1701429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32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ubrik 3"/>
          <p:cNvSpPr>
            <a:spLocks noGrp="1"/>
          </p:cNvSpPr>
          <p:nvPr>
            <p:ph type="title"/>
          </p:nvPr>
        </p:nvSpPr>
        <p:spPr>
          <a:xfrm>
            <a:off x="913435" y="999228"/>
            <a:ext cx="10316784" cy="831131"/>
          </a:xfrm>
          <a:prstGeom prst="rect">
            <a:avLst/>
          </a:prstGeom>
        </p:spPr>
        <p:txBody>
          <a:bodyPr vert="horz">
            <a:normAutofit/>
          </a:bodyPr>
          <a:lstStyle>
            <a:lvl1pPr algn="l">
              <a:defRPr sz="3600"/>
            </a:lvl1pPr>
          </a:lstStyle>
          <a:p>
            <a:r>
              <a:rPr lang="sv-SE"/>
              <a:t>Click to edit Master title style</a:t>
            </a:r>
            <a:endParaRPr lang="sv-SE" dirty="0"/>
          </a:p>
        </p:txBody>
      </p:sp>
      <p:sp>
        <p:nvSpPr>
          <p:cNvPr id="3" name="Platshållare för diagram 2"/>
          <p:cNvSpPr>
            <a:spLocks noGrp="1"/>
          </p:cNvSpPr>
          <p:nvPr>
            <p:ph type="chart" sz="quarter" idx="13"/>
          </p:nvPr>
        </p:nvSpPr>
        <p:spPr>
          <a:xfrm>
            <a:off x="914402" y="1905000"/>
            <a:ext cx="10316633" cy="3922713"/>
          </a:xfrm>
          <a:prstGeom prst="rect">
            <a:avLst/>
          </a:prstGeom>
        </p:spPr>
        <p:txBody>
          <a:bodyPr vert="horz"/>
          <a:lstStyle>
            <a:lvl1pPr>
              <a:spcBef>
                <a:spcPts val="900"/>
              </a:spcBef>
              <a:defRPr/>
            </a:lvl1pPr>
          </a:lstStyle>
          <a:p>
            <a:r>
              <a:rPr lang="sv-SE"/>
              <a:t>Click icon to add chart</a:t>
            </a:r>
            <a:endParaRPr lang="sv-SE" dirty="0"/>
          </a:p>
        </p:txBody>
      </p:sp>
      <p:sp>
        <p:nvSpPr>
          <p:cNvPr id="1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8882793" y="361000"/>
            <a:ext cx="1908257" cy="264685"/>
          </a:xfrm>
          <a:prstGeom prst="rect">
            <a:avLst/>
          </a:prstGeom>
        </p:spPr>
        <p:txBody>
          <a:bodyPr/>
          <a:lstStyle>
            <a:lvl1pPr algn="r">
              <a:defRPr sz="1100" cap="all"/>
            </a:lvl1pPr>
          </a:lstStyle>
          <a:p>
            <a:fld id="{61425181-CC23-B143-A546-E58678C10757}" type="datetime1">
              <a:rPr lang="sv-SE" smtClean="0"/>
              <a:t>2018-06-03</a:t>
            </a:fld>
            <a:endParaRPr lang="sv-SE" dirty="0"/>
          </a:p>
        </p:txBody>
      </p:sp>
      <p:sp>
        <p:nvSpPr>
          <p:cNvPr id="1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10616348" y="361657"/>
            <a:ext cx="738379" cy="264685"/>
          </a:xfrm>
          <a:prstGeom prst="rect">
            <a:avLst/>
          </a:prstGeom>
        </p:spPr>
        <p:txBody>
          <a:bodyPr/>
          <a:lstStyle>
            <a:lvl1pPr algn="r">
              <a:defRPr sz="1100"/>
            </a:lvl1pPr>
          </a:lstStyle>
          <a:p>
            <a:fld id="{80A4C9D9-979F-D94A-9054-C3B7EAD37AEB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791151" y="361000"/>
            <a:ext cx="7782556" cy="265340"/>
          </a:xfrm>
          <a:prstGeom prst="rect">
            <a:avLst/>
          </a:prstGeom>
        </p:spPr>
        <p:txBody>
          <a:bodyPr anchor="b"/>
          <a:lstStyle>
            <a:lvl1pPr>
              <a:defRPr sz="1100"/>
            </a:lvl1pPr>
          </a:lstStyle>
          <a:p>
            <a:r>
              <a:rPr lang="sv-SE"/>
              <a:t>Emil Björnson</a:t>
            </a:r>
            <a:endParaRPr lang="sv-SE" dirty="0"/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983" y="6142849"/>
            <a:ext cx="1701429" cy="586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3483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2424185" y="3670051"/>
            <a:ext cx="7369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3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761068" y="1814513"/>
            <a:ext cx="8868717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Text/namn på talare </a:t>
            </a:r>
          </a:p>
          <a:p>
            <a:r>
              <a:rPr lang="sv-SE" dirty="0"/>
              <a:t>kontaktinformation e.d.</a:t>
            </a:r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966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Blå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ruta 6"/>
          <p:cNvSpPr txBox="1"/>
          <p:nvPr userDrawn="1"/>
        </p:nvSpPr>
        <p:spPr>
          <a:xfrm>
            <a:off x="2424185" y="6002124"/>
            <a:ext cx="7369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11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761068" y="1814513"/>
            <a:ext cx="8868717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Text/namn på talare </a:t>
            </a:r>
          </a:p>
          <a:p>
            <a:r>
              <a:rPr lang="sv-SE" dirty="0"/>
              <a:t>kontaktinformation e.d.</a:t>
            </a:r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400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2424185" y="3670051"/>
            <a:ext cx="7369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7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761068" y="1814513"/>
            <a:ext cx="8868717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Text/namn på talare </a:t>
            </a:r>
          </a:p>
          <a:p>
            <a:r>
              <a:rPr lang="sv-SE" dirty="0"/>
              <a:t>kontaktinformation e.d.</a:t>
            </a:r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550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ruta 5"/>
          <p:cNvSpPr txBox="1"/>
          <p:nvPr userDrawn="1"/>
        </p:nvSpPr>
        <p:spPr>
          <a:xfrm>
            <a:off x="2424185" y="3670051"/>
            <a:ext cx="7369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12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761068" y="1814513"/>
            <a:ext cx="8868717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Text/namn på talare </a:t>
            </a:r>
          </a:p>
          <a:p>
            <a:r>
              <a:rPr lang="sv-SE" dirty="0"/>
              <a:t>kontaktinformation e.d.</a:t>
            </a:r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811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Turkos">
    <p:bg>
      <p:bgPr>
        <a:solidFill>
          <a:srgbClr val="17C7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1"/>
          <p:cNvSpPr>
            <a:spLocks noGrp="1"/>
          </p:cNvSpPr>
          <p:nvPr>
            <p:ph type="ctrTitle" hasCustomPrompt="1"/>
          </p:nvPr>
        </p:nvSpPr>
        <p:spPr>
          <a:xfrm>
            <a:off x="1552240" y="1812902"/>
            <a:ext cx="956552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Presentationens</a:t>
            </a:r>
            <a:br>
              <a:rPr lang="sv-SE" dirty="0"/>
            </a:br>
            <a:r>
              <a:rPr lang="sv-SE" dirty="0"/>
              <a:t>titel/rubrik</a:t>
            </a:r>
          </a:p>
        </p:txBody>
      </p:sp>
      <p:sp>
        <p:nvSpPr>
          <p:cNvPr id="9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52239" y="3493962"/>
            <a:ext cx="9565527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Underrubrik/namn på talare e.d.</a:t>
            </a:r>
          </a:p>
        </p:txBody>
      </p:sp>
      <p:pic>
        <p:nvPicPr>
          <p:cNvPr id="11" name="Bildobjekt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406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 userDrawn="1"/>
        </p:nvSpPr>
        <p:spPr>
          <a:xfrm>
            <a:off x="2424185" y="3670051"/>
            <a:ext cx="7369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7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761068" y="1814513"/>
            <a:ext cx="8868717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Text/namn på talare </a:t>
            </a:r>
          </a:p>
          <a:p>
            <a:r>
              <a:rPr lang="sv-SE" dirty="0"/>
              <a:t>kontaktinformation e.d.</a:t>
            </a:r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5508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slut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ruta 5"/>
          <p:cNvSpPr txBox="1"/>
          <p:nvPr userDrawn="1"/>
        </p:nvSpPr>
        <p:spPr>
          <a:xfrm>
            <a:off x="2424185" y="3670051"/>
            <a:ext cx="73696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>
                <a:solidFill>
                  <a:schemeClr val="bg1"/>
                </a:solidFill>
              </a:rPr>
              <a:t>www.liu.se</a:t>
            </a:r>
            <a:endParaRPr lang="sv-SE" sz="2800" dirty="0">
              <a:solidFill>
                <a:schemeClr val="bg1"/>
              </a:solidFill>
            </a:endParaRPr>
          </a:p>
        </p:txBody>
      </p:sp>
      <p:sp>
        <p:nvSpPr>
          <p:cNvPr id="12" name="Platshållare för text 2"/>
          <p:cNvSpPr>
            <a:spLocks noGrp="1"/>
          </p:cNvSpPr>
          <p:nvPr>
            <p:ph type="body" sz="quarter" idx="10" hasCustomPrompt="1"/>
          </p:nvPr>
        </p:nvSpPr>
        <p:spPr>
          <a:xfrm>
            <a:off x="1761068" y="1814513"/>
            <a:ext cx="8868717" cy="12303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 dirty="0"/>
              <a:t>Text/namn på talare </a:t>
            </a:r>
          </a:p>
          <a:p>
            <a:r>
              <a:rPr lang="sv-SE" dirty="0"/>
              <a:t>kontaktinformation e.d.</a:t>
            </a:r>
          </a:p>
        </p:txBody>
      </p:sp>
      <p:pic>
        <p:nvPicPr>
          <p:cNvPr id="5" name="Bildobjekt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073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Turkos (mörk)">
    <p:bg>
      <p:bgPr>
        <a:solidFill>
          <a:srgbClr val="009CA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ubrik 1"/>
          <p:cNvSpPr>
            <a:spLocks noGrp="1"/>
          </p:cNvSpPr>
          <p:nvPr>
            <p:ph type="ctrTitle" hasCustomPrompt="1"/>
          </p:nvPr>
        </p:nvSpPr>
        <p:spPr>
          <a:xfrm>
            <a:off x="1552240" y="1812902"/>
            <a:ext cx="956552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Presentationens</a:t>
            </a:r>
            <a:br>
              <a:rPr lang="sv-SE" dirty="0"/>
            </a:br>
            <a:r>
              <a:rPr lang="sv-SE" dirty="0"/>
              <a:t>titel/rubrik</a:t>
            </a:r>
          </a:p>
        </p:txBody>
      </p:sp>
      <p:sp>
        <p:nvSpPr>
          <p:cNvPr id="12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52239" y="3493962"/>
            <a:ext cx="9565527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Underrubrik/namn på talare e.d.</a:t>
            </a:r>
          </a:p>
        </p:txBody>
      </p:sp>
      <p:pic>
        <p:nvPicPr>
          <p:cNvPr id="13" name="Bildobjekt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00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Grön">
    <p:bg>
      <p:bgPr>
        <a:solidFill>
          <a:srgbClr val="00C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1"/>
          <p:cNvSpPr>
            <a:spLocks noGrp="1"/>
          </p:cNvSpPr>
          <p:nvPr>
            <p:ph type="ctrTitle" hasCustomPrompt="1"/>
          </p:nvPr>
        </p:nvSpPr>
        <p:spPr>
          <a:xfrm>
            <a:off x="1552240" y="1812902"/>
            <a:ext cx="956552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Presentationens</a:t>
            </a:r>
            <a:br>
              <a:rPr lang="sv-SE" dirty="0"/>
            </a:br>
            <a:r>
              <a:rPr lang="sv-SE" dirty="0"/>
              <a:t>titel/rubrik</a:t>
            </a:r>
          </a:p>
        </p:txBody>
      </p:sp>
      <p:sp>
        <p:nvSpPr>
          <p:cNvPr id="9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52239" y="3493962"/>
            <a:ext cx="9565527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Underrubrik/namn på talare e.d.</a:t>
            </a:r>
          </a:p>
        </p:txBody>
      </p:sp>
      <p:pic>
        <p:nvPicPr>
          <p:cNvPr id="10" name="Bildobjekt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65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Grön (mörk)">
    <p:bg>
      <p:bgPr>
        <a:solidFill>
          <a:srgbClr val="3BA8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1"/>
          <p:cNvSpPr>
            <a:spLocks noGrp="1"/>
          </p:cNvSpPr>
          <p:nvPr>
            <p:ph type="ctrTitle" hasCustomPrompt="1"/>
          </p:nvPr>
        </p:nvSpPr>
        <p:spPr>
          <a:xfrm>
            <a:off x="1552240" y="1812902"/>
            <a:ext cx="9565526" cy="147002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6000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Presentationens</a:t>
            </a:r>
            <a:br>
              <a:rPr lang="sv-SE" dirty="0"/>
            </a:br>
            <a:r>
              <a:rPr lang="sv-SE" dirty="0"/>
              <a:t>titel/rubrik</a:t>
            </a:r>
          </a:p>
        </p:txBody>
      </p:sp>
      <p:sp>
        <p:nvSpPr>
          <p:cNvPr id="9" name="Underrubrik 2"/>
          <p:cNvSpPr>
            <a:spLocks noGrp="1"/>
          </p:cNvSpPr>
          <p:nvPr>
            <p:ph type="subTitle" idx="1" hasCustomPrompt="1"/>
          </p:nvPr>
        </p:nvSpPr>
        <p:spPr>
          <a:xfrm>
            <a:off x="1552239" y="3493962"/>
            <a:ext cx="9565527" cy="11752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dirty="0"/>
              <a:t>Underrubrik/namn på talare e.d.</a:t>
            </a:r>
          </a:p>
        </p:txBody>
      </p:sp>
      <p:pic>
        <p:nvPicPr>
          <p:cNvPr id="10" name="Bildobjekt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4" y="5929764"/>
            <a:ext cx="2369737" cy="59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33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2342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Blå">
    <p:bg>
      <p:bgPr>
        <a:solidFill>
          <a:srgbClr val="00B9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089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 blå layout (mörk)">
    <p:bg>
      <p:bgPr>
        <a:solidFill>
          <a:srgbClr val="0099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2402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8094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0" r:id="rId2"/>
    <p:sldLayoutId id="2147483664" r:id="rId3"/>
    <p:sldLayoutId id="2147483678" r:id="rId4"/>
    <p:sldLayoutId id="2147483665" r:id="rId5"/>
    <p:sldLayoutId id="2147483681" r:id="rId6"/>
    <p:sldLayoutId id="2147483668" r:id="rId7"/>
    <p:sldLayoutId id="2147483669" r:id="rId8"/>
    <p:sldLayoutId id="2147483688" r:id="rId9"/>
    <p:sldLayoutId id="2147483670" r:id="rId10"/>
    <p:sldLayoutId id="2147483689" r:id="rId11"/>
    <p:sldLayoutId id="2147483671" r:id="rId12"/>
    <p:sldLayoutId id="2147483690" r:id="rId13"/>
    <p:sldLayoutId id="2147483674" r:id="rId14"/>
    <p:sldLayoutId id="2147483682" r:id="rId15"/>
    <p:sldLayoutId id="2147483675" r:id="rId16"/>
    <p:sldLayoutId id="2147483684" r:id="rId17"/>
    <p:sldLayoutId id="2147483676" r:id="rId18"/>
    <p:sldLayoutId id="2147483686" r:id="rId19"/>
    <p:sldLayoutId id="2147483687" r:id="rId20"/>
    <p:sldLayoutId id="2147483677" r:id="rId21"/>
    <p:sldLayoutId id="2147483673" r:id="rId22"/>
    <p:sldLayoutId id="2147483660" r:id="rId23"/>
    <p:sldLayoutId id="2147483661" r:id="rId24"/>
    <p:sldLayoutId id="2147483663" r:id="rId25"/>
    <p:sldLayoutId id="2147483662" r:id="rId26"/>
    <p:sldLayoutId id="2147483691" r:id="rId27"/>
    <p:sldLayoutId id="2147483666" r:id="rId28"/>
    <p:sldLayoutId id="2147483692" r:id="rId29"/>
    <p:sldLayoutId id="2147483667" r:id="rId30"/>
    <p:sldLayoutId id="2147483693" r:id="rId3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/>
          <p:cNvSpPr>
            <a:spLocks noGrp="1"/>
          </p:cNvSpPr>
          <p:nvPr>
            <p:ph type="ctrTitle"/>
          </p:nvPr>
        </p:nvSpPr>
        <p:spPr>
          <a:xfrm>
            <a:off x="1277920" y="1481959"/>
            <a:ext cx="10082712" cy="180096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b="1" dirty="0"/>
              <a:t>How will wireless 5G technology handle 1 000 times more data?</a:t>
            </a:r>
            <a:endParaRPr lang="en-US" dirty="0"/>
          </a:p>
        </p:txBody>
      </p:sp>
      <p:sp>
        <p:nvSpPr>
          <p:cNvPr id="5" name="Underrubrik 4"/>
          <p:cNvSpPr>
            <a:spLocks noGrp="1"/>
          </p:cNvSpPr>
          <p:nvPr>
            <p:ph type="subTitle" idx="1"/>
          </p:nvPr>
        </p:nvSpPr>
        <p:spPr>
          <a:xfrm>
            <a:off x="1277919" y="3493962"/>
            <a:ext cx="9565527" cy="117529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Emil Björnson</a:t>
            </a:r>
          </a:p>
          <a:p>
            <a:r>
              <a:rPr lang="en-US" i="1" dirty="0"/>
              <a:t>Associate Professor and Docent in Communication Systems</a:t>
            </a: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3"/>
          <p:cNvGrpSpPr>
            <a:grpSpLocks/>
          </p:cNvGrpSpPr>
          <p:nvPr/>
        </p:nvGrpSpPr>
        <p:grpSpPr bwMode="auto">
          <a:xfrm>
            <a:off x="1975300" y="5680522"/>
            <a:ext cx="8197850" cy="758825"/>
            <a:chOff x="298" y="3499"/>
            <a:chExt cx="5164" cy="478"/>
          </a:xfrm>
        </p:grpSpPr>
        <p:sp>
          <p:nvSpPr>
            <p:cNvPr id="8" name="Line 4"/>
            <p:cNvSpPr>
              <a:spLocks noChangeShapeType="1"/>
            </p:cNvSpPr>
            <p:nvPr/>
          </p:nvSpPr>
          <p:spPr bwMode="auto">
            <a:xfrm flipV="1">
              <a:off x="585" y="3499"/>
              <a:ext cx="0" cy="4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9" name="Line 5"/>
            <p:cNvSpPr>
              <a:spLocks noChangeShapeType="1"/>
            </p:cNvSpPr>
            <p:nvPr/>
          </p:nvSpPr>
          <p:spPr bwMode="auto">
            <a:xfrm>
              <a:off x="298" y="3738"/>
              <a:ext cx="516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grpSp>
          <p:nvGrpSpPr>
            <p:cNvPr id="10" name="Group 6"/>
            <p:cNvGrpSpPr>
              <a:grpSpLocks/>
            </p:cNvGrpSpPr>
            <p:nvPr/>
          </p:nvGrpSpPr>
          <p:grpSpPr bwMode="auto">
            <a:xfrm>
              <a:off x="585" y="3594"/>
              <a:ext cx="574" cy="287"/>
              <a:chOff x="4027" y="1586"/>
              <a:chExt cx="1146" cy="574"/>
            </a:xfrm>
          </p:grpSpPr>
          <p:sp>
            <p:nvSpPr>
              <p:cNvPr id="48" name="Freeform 7"/>
              <p:cNvSpPr>
                <a:spLocks/>
              </p:cNvSpPr>
              <p:nvPr/>
            </p:nvSpPr>
            <p:spPr bwMode="auto">
              <a:xfrm>
                <a:off x="4027" y="1586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49" name="Freeform 8"/>
              <p:cNvSpPr>
                <a:spLocks/>
              </p:cNvSpPr>
              <p:nvPr/>
            </p:nvSpPr>
            <p:spPr bwMode="auto">
              <a:xfrm flipV="1">
                <a:off x="4600" y="1873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1" name="Group 9"/>
            <p:cNvGrpSpPr>
              <a:grpSpLocks/>
            </p:cNvGrpSpPr>
            <p:nvPr/>
          </p:nvGrpSpPr>
          <p:grpSpPr bwMode="auto">
            <a:xfrm>
              <a:off x="1160" y="3594"/>
              <a:ext cx="574" cy="287"/>
              <a:chOff x="1159" y="3594"/>
              <a:chExt cx="574" cy="287"/>
            </a:xfrm>
          </p:grpSpPr>
          <p:grpSp>
            <p:nvGrpSpPr>
              <p:cNvPr id="42" name="Group 10"/>
              <p:cNvGrpSpPr>
                <a:grpSpLocks/>
              </p:cNvGrpSpPr>
              <p:nvPr/>
            </p:nvGrpSpPr>
            <p:grpSpPr bwMode="auto">
              <a:xfrm>
                <a:off x="1159" y="3594"/>
                <a:ext cx="573" cy="287"/>
                <a:chOff x="1733" y="2734"/>
                <a:chExt cx="1147" cy="573"/>
              </a:xfrm>
            </p:grpSpPr>
            <p:sp>
              <p:nvSpPr>
                <p:cNvPr id="45" name="Freeform 11"/>
                <p:cNvSpPr>
                  <a:spLocks/>
                </p:cNvSpPr>
                <p:nvPr/>
              </p:nvSpPr>
              <p:spPr bwMode="auto">
                <a:xfrm flipV="1">
                  <a:off x="173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33CC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46" name="Freeform 12"/>
                <p:cNvSpPr>
                  <a:spLocks/>
                </p:cNvSpPr>
                <p:nvPr/>
              </p:nvSpPr>
              <p:spPr bwMode="auto">
                <a:xfrm>
                  <a:off x="2019" y="273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33CC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47" name="Freeform 13"/>
                <p:cNvSpPr>
                  <a:spLocks/>
                </p:cNvSpPr>
                <p:nvPr/>
              </p:nvSpPr>
              <p:spPr bwMode="auto">
                <a:xfrm flipH="1" flipV="1">
                  <a:off x="259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33CC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43" name="Line 14"/>
              <p:cNvSpPr>
                <a:spLocks noChangeShapeType="1"/>
              </p:cNvSpPr>
              <p:nvPr/>
            </p:nvSpPr>
            <p:spPr bwMode="auto">
              <a:xfrm>
                <a:off x="1159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44" name="Line 15"/>
              <p:cNvSpPr>
                <a:spLocks noChangeShapeType="1"/>
              </p:cNvSpPr>
              <p:nvPr/>
            </p:nvSpPr>
            <p:spPr bwMode="auto">
              <a:xfrm>
                <a:off x="1733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2" name="Group 16"/>
            <p:cNvGrpSpPr>
              <a:grpSpLocks/>
            </p:cNvGrpSpPr>
            <p:nvPr/>
          </p:nvGrpSpPr>
          <p:grpSpPr bwMode="auto">
            <a:xfrm>
              <a:off x="1734" y="3594"/>
              <a:ext cx="573" cy="287"/>
              <a:chOff x="2880" y="2734"/>
              <a:chExt cx="1148" cy="574"/>
            </a:xfrm>
          </p:grpSpPr>
          <p:sp>
            <p:nvSpPr>
              <p:cNvPr id="40" name="Freeform 17"/>
              <p:cNvSpPr>
                <a:spLocks/>
              </p:cNvSpPr>
              <p:nvPr/>
            </p:nvSpPr>
            <p:spPr bwMode="auto">
              <a:xfrm>
                <a:off x="3454" y="2734"/>
                <a:ext cx="574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FF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41" name="Freeform 18"/>
              <p:cNvSpPr>
                <a:spLocks/>
              </p:cNvSpPr>
              <p:nvPr/>
            </p:nvSpPr>
            <p:spPr bwMode="auto">
              <a:xfrm flipV="1">
                <a:off x="2880" y="3021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FF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3" name="Group 19"/>
            <p:cNvGrpSpPr>
              <a:grpSpLocks/>
            </p:cNvGrpSpPr>
            <p:nvPr/>
          </p:nvGrpSpPr>
          <p:grpSpPr bwMode="auto">
            <a:xfrm>
              <a:off x="2307" y="3594"/>
              <a:ext cx="574" cy="287"/>
              <a:chOff x="2880" y="3594"/>
              <a:chExt cx="574" cy="287"/>
            </a:xfrm>
          </p:grpSpPr>
          <p:grpSp>
            <p:nvGrpSpPr>
              <p:cNvPr id="34" name="Group 20"/>
              <p:cNvGrpSpPr>
                <a:grpSpLocks/>
              </p:cNvGrpSpPr>
              <p:nvPr/>
            </p:nvGrpSpPr>
            <p:grpSpPr bwMode="auto">
              <a:xfrm>
                <a:off x="2880" y="3594"/>
                <a:ext cx="573" cy="287"/>
                <a:chOff x="2880" y="3307"/>
                <a:chExt cx="1149" cy="574"/>
              </a:xfrm>
            </p:grpSpPr>
            <p:sp>
              <p:nvSpPr>
                <p:cNvPr id="37" name="Freeform 21"/>
                <p:cNvSpPr>
                  <a:spLocks/>
                </p:cNvSpPr>
                <p:nvPr/>
              </p:nvSpPr>
              <p:spPr bwMode="auto">
                <a:xfrm>
                  <a:off x="2880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99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38" name="Freeform 22"/>
                <p:cNvSpPr>
                  <a:spLocks/>
                </p:cNvSpPr>
                <p:nvPr/>
              </p:nvSpPr>
              <p:spPr bwMode="auto">
                <a:xfrm flipV="1">
                  <a:off x="3167" y="359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99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39" name="Freeform 23"/>
                <p:cNvSpPr>
                  <a:spLocks/>
                </p:cNvSpPr>
                <p:nvPr/>
              </p:nvSpPr>
              <p:spPr bwMode="auto">
                <a:xfrm flipH="1">
                  <a:off x="3741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99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35" name="Line 24"/>
              <p:cNvSpPr>
                <a:spLocks noChangeShapeType="1"/>
              </p:cNvSpPr>
              <p:nvPr/>
            </p:nvSpPr>
            <p:spPr bwMode="auto">
              <a:xfrm>
                <a:off x="2880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36" name="Line 25"/>
              <p:cNvSpPr>
                <a:spLocks noChangeShapeType="1"/>
              </p:cNvSpPr>
              <p:nvPr/>
            </p:nvSpPr>
            <p:spPr bwMode="auto">
              <a:xfrm>
                <a:off x="3454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4" name="Group 26"/>
            <p:cNvGrpSpPr>
              <a:grpSpLocks/>
            </p:cNvGrpSpPr>
            <p:nvPr/>
          </p:nvGrpSpPr>
          <p:grpSpPr bwMode="auto">
            <a:xfrm>
              <a:off x="2880" y="3594"/>
              <a:ext cx="573" cy="287"/>
              <a:chOff x="2880" y="2734"/>
              <a:chExt cx="1148" cy="574"/>
            </a:xfrm>
          </p:grpSpPr>
          <p:sp>
            <p:nvSpPr>
              <p:cNvPr id="32" name="Freeform 27"/>
              <p:cNvSpPr>
                <a:spLocks/>
              </p:cNvSpPr>
              <p:nvPr/>
            </p:nvSpPr>
            <p:spPr bwMode="auto">
              <a:xfrm>
                <a:off x="3454" y="2734"/>
                <a:ext cx="574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FF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33" name="Freeform 28"/>
              <p:cNvSpPr>
                <a:spLocks/>
              </p:cNvSpPr>
              <p:nvPr/>
            </p:nvSpPr>
            <p:spPr bwMode="auto">
              <a:xfrm flipV="1">
                <a:off x="2880" y="3021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FF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5" name="Group 29"/>
            <p:cNvGrpSpPr>
              <a:grpSpLocks/>
            </p:cNvGrpSpPr>
            <p:nvPr/>
          </p:nvGrpSpPr>
          <p:grpSpPr bwMode="auto">
            <a:xfrm>
              <a:off x="3454" y="3594"/>
              <a:ext cx="574" cy="287"/>
              <a:chOff x="4027" y="1586"/>
              <a:chExt cx="1146" cy="574"/>
            </a:xfrm>
          </p:grpSpPr>
          <p:sp>
            <p:nvSpPr>
              <p:cNvPr id="30" name="Freeform 30"/>
              <p:cNvSpPr>
                <a:spLocks/>
              </p:cNvSpPr>
              <p:nvPr/>
            </p:nvSpPr>
            <p:spPr bwMode="auto">
              <a:xfrm>
                <a:off x="4027" y="1586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31" name="Freeform 31"/>
              <p:cNvSpPr>
                <a:spLocks/>
              </p:cNvSpPr>
              <p:nvPr/>
            </p:nvSpPr>
            <p:spPr bwMode="auto">
              <a:xfrm flipV="1">
                <a:off x="4600" y="1873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6" name="Group 32"/>
            <p:cNvGrpSpPr>
              <a:grpSpLocks/>
            </p:cNvGrpSpPr>
            <p:nvPr/>
          </p:nvGrpSpPr>
          <p:grpSpPr bwMode="auto">
            <a:xfrm>
              <a:off x="4027" y="3594"/>
              <a:ext cx="574" cy="287"/>
              <a:chOff x="2880" y="3594"/>
              <a:chExt cx="574" cy="287"/>
            </a:xfrm>
          </p:grpSpPr>
          <p:grpSp>
            <p:nvGrpSpPr>
              <p:cNvPr id="24" name="Group 33"/>
              <p:cNvGrpSpPr>
                <a:grpSpLocks/>
              </p:cNvGrpSpPr>
              <p:nvPr/>
            </p:nvGrpSpPr>
            <p:grpSpPr bwMode="auto">
              <a:xfrm>
                <a:off x="2880" y="3594"/>
                <a:ext cx="573" cy="287"/>
                <a:chOff x="2880" y="3307"/>
                <a:chExt cx="1149" cy="574"/>
              </a:xfrm>
            </p:grpSpPr>
            <p:sp>
              <p:nvSpPr>
                <p:cNvPr id="27" name="Freeform 34"/>
                <p:cNvSpPr>
                  <a:spLocks/>
                </p:cNvSpPr>
                <p:nvPr/>
              </p:nvSpPr>
              <p:spPr bwMode="auto">
                <a:xfrm>
                  <a:off x="2880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99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28" name="Freeform 35"/>
                <p:cNvSpPr>
                  <a:spLocks/>
                </p:cNvSpPr>
                <p:nvPr/>
              </p:nvSpPr>
              <p:spPr bwMode="auto">
                <a:xfrm flipV="1">
                  <a:off x="3167" y="359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99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29" name="Freeform 36"/>
                <p:cNvSpPr>
                  <a:spLocks/>
                </p:cNvSpPr>
                <p:nvPr/>
              </p:nvSpPr>
              <p:spPr bwMode="auto">
                <a:xfrm flipH="1">
                  <a:off x="3741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99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25" name="Line 37"/>
              <p:cNvSpPr>
                <a:spLocks noChangeShapeType="1"/>
              </p:cNvSpPr>
              <p:nvPr/>
            </p:nvSpPr>
            <p:spPr bwMode="auto">
              <a:xfrm>
                <a:off x="2880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26" name="Line 38"/>
              <p:cNvSpPr>
                <a:spLocks noChangeShapeType="1"/>
              </p:cNvSpPr>
              <p:nvPr/>
            </p:nvSpPr>
            <p:spPr bwMode="auto">
              <a:xfrm>
                <a:off x="3454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7" name="Group 39"/>
            <p:cNvGrpSpPr>
              <a:grpSpLocks/>
            </p:cNvGrpSpPr>
            <p:nvPr/>
          </p:nvGrpSpPr>
          <p:grpSpPr bwMode="auto">
            <a:xfrm>
              <a:off x="4601" y="3594"/>
              <a:ext cx="574" cy="287"/>
              <a:chOff x="1159" y="3594"/>
              <a:chExt cx="574" cy="287"/>
            </a:xfrm>
          </p:grpSpPr>
          <p:grpSp>
            <p:nvGrpSpPr>
              <p:cNvPr id="18" name="Group 40"/>
              <p:cNvGrpSpPr>
                <a:grpSpLocks/>
              </p:cNvGrpSpPr>
              <p:nvPr/>
            </p:nvGrpSpPr>
            <p:grpSpPr bwMode="auto">
              <a:xfrm>
                <a:off x="1159" y="3594"/>
                <a:ext cx="573" cy="287"/>
                <a:chOff x="1733" y="2734"/>
                <a:chExt cx="1147" cy="573"/>
              </a:xfrm>
            </p:grpSpPr>
            <p:sp>
              <p:nvSpPr>
                <p:cNvPr id="21" name="Freeform 41"/>
                <p:cNvSpPr>
                  <a:spLocks/>
                </p:cNvSpPr>
                <p:nvPr/>
              </p:nvSpPr>
              <p:spPr bwMode="auto">
                <a:xfrm flipV="1">
                  <a:off x="173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33CC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22" name="Freeform 42"/>
                <p:cNvSpPr>
                  <a:spLocks/>
                </p:cNvSpPr>
                <p:nvPr/>
              </p:nvSpPr>
              <p:spPr bwMode="auto">
                <a:xfrm>
                  <a:off x="2019" y="273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33CC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23" name="Freeform 43"/>
                <p:cNvSpPr>
                  <a:spLocks/>
                </p:cNvSpPr>
                <p:nvPr/>
              </p:nvSpPr>
              <p:spPr bwMode="auto">
                <a:xfrm flipH="1" flipV="1">
                  <a:off x="259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33CC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19" name="Line 44"/>
              <p:cNvSpPr>
                <a:spLocks noChangeShapeType="1"/>
              </p:cNvSpPr>
              <p:nvPr/>
            </p:nvSpPr>
            <p:spPr bwMode="auto">
              <a:xfrm>
                <a:off x="1159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20" name="Line 45"/>
              <p:cNvSpPr>
                <a:spLocks noChangeShapeType="1"/>
              </p:cNvSpPr>
              <p:nvPr/>
            </p:nvSpPr>
            <p:spPr bwMode="auto">
              <a:xfrm>
                <a:off x="1733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</p:grpSp>
      <p:grpSp>
        <p:nvGrpSpPr>
          <p:cNvPr id="50" name="Group 46"/>
          <p:cNvGrpSpPr>
            <a:grpSpLocks/>
          </p:cNvGrpSpPr>
          <p:nvPr/>
        </p:nvGrpSpPr>
        <p:grpSpPr bwMode="auto">
          <a:xfrm>
            <a:off x="1975300" y="5680522"/>
            <a:ext cx="8197850" cy="758825"/>
            <a:chOff x="298" y="3499"/>
            <a:chExt cx="5164" cy="478"/>
          </a:xfrm>
        </p:grpSpPr>
        <p:sp>
          <p:nvSpPr>
            <p:cNvPr id="51" name="Line 47"/>
            <p:cNvSpPr>
              <a:spLocks noChangeShapeType="1"/>
            </p:cNvSpPr>
            <p:nvPr/>
          </p:nvSpPr>
          <p:spPr bwMode="auto">
            <a:xfrm flipV="1">
              <a:off x="585" y="3499"/>
              <a:ext cx="0" cy="47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52" name="Line 48"/>
            <p:cNvSpPr>
              <a:spLocks noChangeShapeType="1"/>
            </p:cNvSpPr>
            <p:nvPr/>
          </p:nvSpPr>
          <p:spPr bwMode="auto">
            <a:xfrm>
              <a:off x="298" y="3738"/>
              <a:ext cx="516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grpSp>
          <p:nvGrpSpPr>
            <p:cNvPr id="53" name="Group 49"/>
            <p:cNvGrpSpPr>
              <a:grpSpLocks/>
            </p:cNvGrpSpPr>
            <p:nvPr/>
          </p:nvGrpSpPr>
          <p:grpSpPr bwMode="auto">
            <a:xfrm>
              <a:off x="585" y="3594"/>
              <a:ext cx="574" cy="287"/>
              <a:chOff x="4027" y="1586"/>
              <a:chExt cx="1146" cy="574"/>
            </a:xfrm>
          </p:grpSpPr>
          <p:sp>
            <p:nvSpPr>
              <p:cNvPr id="91" name="Freeform 50"/>
              <p:cNvSpPr>
                <a:spLocks/>
              </p:cNvSpPr>
              <p:nvPr/>
            </p:nvSpPr>
            <p:spPr bwMode="auto">
              <a:xfrm>
                <a:off x="4027" y="1586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92" name="Freeform 51"/>
              <p:cNvSpPr>
                <a:spLocks/>
              </p:cNvSpPr>
              <p:nvPr/>
            </p:nvSpPr>
            <p:spPr bwMode="auto">
              <a:xfrm flipV="1">
                <a:off x="4600" y="1873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54" name="Group 52"/>
            <p:cNvGrpSpPr>
              <a:grpSpLocks/>
            </p:cNvGrpSpPr>
            <p:nvPr/>
          </p:nvGrpSpPr>
          <p:grpSpPr bwMode="auto">
            <a:xfrm>
              <a:off x="1160" y="3594"/>
              <a:ext cx="574" cy="287"/>
              <a:chOff x="1159" y="3594"/>
              <a:chExt cx="574" cy="287"/>
            </a:xfrm>
          </p:grpSpPr>
          <p:grpSp>
            <p:nvGrpSpPr>
              <p:cNvPr id="85" name="Group 53"/>
              <p:cNvGrpSpPr>
                <a:grpSpLocks/>
              </p:cNvGrpSpPr>
              <p:nvPr/>
            </p:nvGrpSpPr>
            <p:grpSpPr bwMode="auto">
              <a:xfrm>
                <a:off x="1159" y="3594"/>
                <a:ext cx="573" cy="287"/>
                <a:chOff x="1733" y="2734"/>
                <a:chExt cx="1147" cy="573"/>
              </a:xfrm>
            </p:grpSpPr>
            <p:sp>
              <p:nvSpPr>
                <p:cNvPr id="88" name="Freeform 54"/>
                <p:cNvSpPr>
                  <a:spLocks/>
                </p:cNvSpPr>
                <p:nvPr/>
              </p:nvSpPr>
              <p:spPr bwMode="auto">
                <a:xfrm flipV="1">
                  <a:off x="173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89" name="Freeform 55"/>
                <p:cNvSpPr>
                  <a:spLocks/>
                </p:cNvSpPr>
                <p:nvPr/>
              </p:nvSpPr>
              <p:spPr bwMode="auto">
                <a:xfrm>
                  <a:off x="2019" y="273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90" name="Freeform 56"/>
                <p:cNvSpPr>
                  <a:spLocks/>
                </p:cNvSpPr>
                <p:nvPr/>
              </p:nvSpPr>
              <p:spPr bwMode="auto">
                <a:xfrm flipH="1" flipV="1">
                  <a:off x="259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86" name="Line 57"/>
              <p:cNvSpPr>
                <a:spLocks noChangeShapeType="1"/>
              </p:cNvSpPr>
              <p:nvPr/>
            </p:nvSpPr>
            <p:spPr bwMode="auto">
              <a:xfrm>
                <a:off x="1159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87" name="Line 58"/>
              <p:cNvSpPr>
                <a:spLocks noChangeShapeType="1"/>
              </p:cNvSpPr>
              <p:nvPr/>
            </p:nvSpPr>
            <p:spPr bwMode="auto">
              <a:xfrm>
                <a:off x="1733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55" name="Group 59"/>
            <p:cNvGrpSpPr>
              <a:grpSpLocks/>
            </p:cNvGrpSpPr>
            <p:nvPr/>
          </p:nvGrpSpPr>
          <p:grpSpPr bwMode="auto">
            <a:xfrm>
              <a:off x="1734" y="3594"/>
              <a:ext cx="573" cy="287"/>
              <a:chOff x="2880" y="2734"/>
              <a:chExt cx="1148" cy="574"/>
            </a:xfrm>
          </p:grpSpPr>
          <p:sp>
            <p:nvSpPr>
              <p:cNvPr id="83" name="Freeform 60"/>
              <p:cNvSpPr>
                <a:spLocks/>
              </p:cNvSpPr>
              <p:nvPr/>
            </p:nvSpPr>
            <p:spPr bwMode="auto">
              <a:xfrm>
                <a:off x="3454" y="2734"/>
                <a:ext cx="574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84" name="Freeform 61"/>
              <p:cNvSpPr>
                <a:spLocks/>
              </p:cNvSpPr>
              <p:nvPr/>
            </p:nvSpPr>
            <p:spPr bwMode="auto">
              <a:xfrm flipV="1">
                <a:off x="2880" y="3021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56" name="Group 62"/>
            <p:cNvGrpSpPr>
              <a:grpSpLocks/>
            </p:cNvGrpSpPr>
            <p:nvPr/>
          </p:nvGrpSpPr>
          <p:grpSpPr bwMode="auto">
            <a:xfrm>
              <a:off x="2307" y="3594"/>
              <a:ext cx="574" cy="287"/>
              <a:chOff x="2880" y="3594"/>
              <a:chExt cx="574" cy="287"/>
            </a:xfrm>
          </p:grpSpPr>
          <p:grpSp>
            <p:nvGrpSpPr>
              <p:cNvPr id="77" name="Group 63"/>
              <p:cNvGrpSpPr>
                <a:grpSpLocks/>
              </p:cNvGrpSpPr>
              <p:nvPr/>
            </p:nvGrpSpPr>
            <p:grpSpPr bwMode="auto">
              <a:xfrm>
                <a:off x="2880" y="3594"/>
                <a:ext cx="573" cy="287"/>
                <a:chOff x="2880" y="3307"/>
                <a:chExt cx="1149" cy="574"/>
              </a:xfrm>
            </p:grpSpPr>
            <p:sp>
              <p:nvSpPr>
                <p:cNvPr id="80" name="Freeform 64"/>
                <p:cNvSpPr>
                  <a:spLocks/>
                </p:cNvSpPr>
                <p:nvPr/>
              </p:nvSpPr>
              <p:spPr bwMode="auto">
                <a:xfrm>
                  <a:off x="2880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81" name="Freeform 65"/>
                <p:cNvSpPr>
                  <a:spLocks/>
                </p:cNvSpPr>
                <p:nvPr/>
              </p:nvSpPr>
              <p:spPr bwMode="auto">
                <a:xfrm flipV="1">
                  <a:off x="3167" y="359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82" name="Freeform 66"/>
                <p:cNvSpPr>
                  <a:spLocks/>
                </p:cNvSpPr>
                <p:nvPr/>
              </p:nvSpPr>
              <p:spPr bwMode="auto">
                <a:xfrm flipH="1">
                  <a:off x="3741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78" name="Line 67"/>
              <p:cNvSpPr>
                <a:spLocks noChangeShapeType="1"/>
              </p:cNvSpPr>
              <p:nvPr/>
            </p:nvSpPr>
            <p:spPr bwMode="auto">
              <a:xfrm>
                <a:off x="2880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79" name="Line 68"/>
              <p:cNvSpPr>
                <a:spLocks noChangeShapeType="1"/>
              </p:cNvSpPr>
              <p:nvPr/>
            </p:nvSpPr>
            <p:spPr bwMode="auto">
              <a:xfrm>
                <a:off x="3454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57" name="Group 69"/>
            <p:cNvGrpSpPr>
              <a:grpSpLocks/>
            </p:cNvGrpSpPr>
            <p:nvPr/>
          </p:nvGrpSpPr>
          <p:grpSpPr bwMode="auto">
            <a:xfrm>
              <a:off x="2880" y="3594"/>
              <a:ext cx="573" cy="287"/>
              <a:chOff x="2880" y="2734"/>
              <a:chExt cx="1148" cy="574"/>
            </a:xfrm>
          </p:grpSpPr>
          <p:sp>
            <p:nvSpPr>
              <p:cNvPr id="75" name="Freeform 70"/>
              <p:cNvSpPr>
                <a:spLocks/>
              </p:cNvSpPr>
              <p:nvPr/>
            </p:nvSpPr>
            <p:spPr bwMode="auto">
              <a:xfrm>
                <a:off x="3454" y="2734"/>
                <a:ext cx="574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76" name="Freeform 71"/>
              <p:cNvSpPr>
                <a:spLocks/>
              </p:cNvSpPr>
              <p:nvPr/>
            </p:nvSpPr>
            <p:spPr bwMode="auto">
              <a:xfrm flipV="1">
                <a:off x="2880" y="3021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58" name="Group 72"/>
            <p:cNvGrpSpPr>
              <a:grpSpLocks/>
            </p:cNvGrpSpPr>
            <p:nvPr/>
          </p:nvGrpSpPr>
          <p:grpSpPr bwMode="auto">
            <a:xfrm>
              <a:off x="3454" y="3594"/>
              <a:ext cx="574" cy="287"/>
              <a:chOff x="4027" y="1586"/>
              <a:chExt cx="1146" cy="574"/>
            </a:xfrm>
          </p:grpSpPr>
          <p:sp>
            <p:nvSpPr>
              <p:cNvPr id="73" name="Freeform 73"/>
              <p:cNvSpPr>
                <a:spLocks/>
              </p:cNvSpPr>
              <p:nvPr/>
            </p:nvSpPr>
            <p:spPr bwMode="auto">
              <a:xfrm>
                <a:off x="4027" y="1586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74" name="Freeform 74"/>
              <p:cNvSpPr>
                <a:spLocks/>
              </p:cNvSpPr>
              <p:nvPr/>
            </p:nvSpPr>
            <p:spPr bwMode="auto">
              <a:xfrm flipV="1">
                <a:off x="4600" y="1873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59" name="Group 75"/>
            <p:cNvGrpSpPr>
              <a:grpSpLocks/>
            </p:cNvGrpSpPr>
            <p:nvPr/>
          </p:nvGrpSpPr>
          <p:grpSpPr bwMode="auto">
            <a:xfrm>
              <a:off x="4027" y="3594"/>
              <a:ext cx="574" cy="287"/>
              <a:chOff x="2880" y="3594"/>
              <a:chExt cx="574" cy="287"/>
            </a:xfrm>
          </p:grpSpPr>
          <p:grpSp>
            <p:nvGrpSpPr>
              <p:cNvPr id="67" name="Group 76"/>
              <p:cNvGrpSpPr>
                <a:grpSpLocks/>
              </p:cNvGrpSpPr>
              <p:nvPr/>
            </p:nvGrpSpPr>
            <p:grpSpPr bwMode="auto">
              <a:xfrm>
                <a:off x="2880" y="3594"/>
                <a:ext cx="573" cy="287"/>
                <a:chOff x="2880" y="3307"/>
                <a:chExt cx="1149" cy="574"/>
              </a:xfrm>
            </p:grpSpPr>
            <p:sp>
              <p:nvSpPr>
                <p:cNvPr id="70" name="Freeform 77"/>
                <p:cNvSpPr>
                  <a:spLocks/>
                </p:cNvSpPr>
                <p:nvPr/>
              </p:nvSpPr>
              <p:spPr bwMode="auto">
                <a:xfrm>
                  <a:off x="2880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71" name="Freeform 78"/>
                <p:cNvSpPr>
                  <a:spLocks/>
                </p:cNvSpPr>
                <p:nvPr/>
              </p:nvSpPr>
              <p:spPr bwMode="auto">
                <a:xfrm flipV="1">
                  <a:off x="3167" y="359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72" name="Freeform 79"/>
                <p:cNvSpPr>
                  <a:spLocks/>
                </p:cNvSpPr>
                <p:nvPr/>
              </p:nvSpPr>
              <p:spPr bwMode="auto">
                <a:xfrm flipH="1">
                  <a:off x="3741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68" name="Line 80"/>
              <p:cNvSpPr>
                <a:spLocks noChangeShapeType="1"/>
              </p:cNvSpPr>
              <p:nvPr/>
            </p:nvSpPr>
            <p:spPr bwMode="auto">
              <a:xfrm>
                <a:off x="2880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69" name="Line 81"/>
              <p:cNvSpPr>
                <a:spLocks noChangeShapeType="1"/>
              </p:cNvSpPr>
              <p:nvPr/>
            </p:nvSpPr>
            <p:spPr bwMode="auto">
              <a:xfrm>
                <a:off x="3454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60" name="Group 82"/>
            <p:cNvGrpSpPr>
              <a:grpSpLocks/>
            </p:cNvGrpSpPr>
            <p:nvPr/>
          </p:nvGrpSpPr>
          <p:grpSpPr bwMode="auto">
            <a:xfrm>
              <a:off x="4601" y="3594"/>
              <a:ext cx="574" cy="287"/>
              <a:chOff x="1159" y="3594"/>
              <a:chExt cx="574" cy="287"/>
            </a:xfrm>
          </p:grpSpPr>
          <p:grpSp>
            <p:nvGrpSpPr>
              <p:cNvPr id="61" name="Group 83"/>
              <p:cNvGrpSpPr>
                <a:grpSpLocks/>
              </p:cNvGrpSpPr>
              <p:nvPr/>
            </p:nvGrpSpPr>
            <p:grpSpPr bwMode="auto">
              <a:xfrm>
                <a:off x="1159" y="3594"/>
                <a:ext cx="573" cy="287"/>
                <a:chOff x="1733" y="2734"/>
                <a:chExt cx="1147" cy="573"/>
              </a:xfrm>
            </p:grpSpPr>
            <p:sp>
              <p:nvSpPr>
                <p:cNvPr id="64" name="Freeform 84"/>
                <p:cNvSpPr>
                  <a:spLocks/>
                </p:cNvSpPr>
                <p:nvPr/>
              </p:nvSpPr>
              <p:spPr bwMode="auto">
                <a:xfrm flipV="1">
                  <a:off x="173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65" name="Freeform 85"/>
                <p:cNvSpPr>
                  <a:spLocks/>
                </p:cNvSpPr>
                <p:nvPr/>
              </p:nvSpPr>
              <p:spPr bwMode="auto">
                <a:xfrm>
                  <a:off x="2019" y="273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66" name="Freeform 86"/>
                <p:cNvSpPr>
                  <a:spLocks/>
                </p:cNvSpPr>
                <p:nvPr/>
              </p:nvSpPr>
              <p:spPr bwMode="auto">
                <a:xfrm flipH="1" flipV="1">
                  <a:off x="259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62" name="Line 87"/>
              <p:cNvSpPr>
                <a:spLocks noChangeShapeType="1"/>
              </p:cNvSpPr>
              <p:nvPr/>
            </p:nvSpPr>
            <p:spPr bwMode="auto">
              <a:xfrm>
                <a:off x="1159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63" name="Line 88"/>
              <p:cNvSpPr>
                <a:spLocks noChangeShapeType="1"/>
              </p:cNvSpPr>
              <p:nvPr/>
            </p:nvSpPr>
            <p:spPr bwMode="auto">
              <a:xfrm>
                <a:off x="1733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2982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81481E-6 L 2.91667E-6 -0.56412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821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4.81481E-6 L 2.91667E-6 -0.5641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82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4"/>
          <p:cNvGrpSpPr>
            <a:grpSpLocks/>
          </p:cNvGrpSpPr>
          <p:nvPr/>
        </p:nvGrpSpPr>
        <p:grpSpPr bwMode="auto">
          <a:xfrm>
            <a:off x="1975304" y="1814028"/>
            <a:ext cx="8197850" cy="758825"/>
            <a:chOff x="298" y="3499"/>
            <a:chExt cx="5164" cy="478"/>
          </a:xfrm>
        </p:grpSpPr>
        <p:sp>
          <p:nvSpPr>
            <p:cNvPr id="9" name="Line 5"/>
            <p:cNvSpPr>
              <a:spLocks noChangeShapeType="1"/>
            </p:cNvSpPr>
            <p:nvPr/>
          </p:nvSpPr>
          <p:spPr bwMode="auto">
            <a:xfrm flipV="1">
              <a:off x="585" y="3499"/>
              <a:ext cx="0" cy="47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" name="Line 6"/>
            <p:cNvSpPr>
              <a:spLocks noChangeShapeType="1"/>
            </p:cNvSpPr>
            <p:nvPr/>
          </p:nvSpPr>
          <p:spPr bwMode="auto">
            <a:xfrm>
              <a:off x="298" y="3738"/>
              <a:ext cx="516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grpSp>
          <p:nvGrpSpPr>
            <p:cNvPr id="11" name="Group 7"/>
            <p:cNvGrpSpPr>
              <a:grpSpLocks/>
            </p:cNvGrpSpPr>
            <p:nvPr/>
          </p:nvGrpSpPr>
          <p:grpSpPr bwMode="auto">
            <a:xfrm>
              <a:off x="585" y="3594"/>
              <a:ext cx="574" cy="287"/>
              <a:chOff x="4027" y="1586"/>
              <a:chExt cx="1146" cy="574"/>
            </a:xfrm>
          </p:grpSpPr>
          <p:sp>
            <p:nvSpPr>
              <p:cNvPr id="49" name="Freeform 8"/>
              <p:cNvSpPr>
                <a:spLocks/>
              </p:cNvSpPr>
              <p:nvPr/>
            </p:nvSpPr>
            <p:spPr bwMode="auto">
              <a:xfrm>
                <a:off x="4027" y="1586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50" name="Freeform 9"/>
              <p:cNvSpPr>
                <a:spLocks/>
              </p:cNvSpPr>
              <p:nvPr/>
            </p:nvSpPr>
            <p:spPr bwMode="auto">
              <a:xfrm flipV="1">
                <a:off x="4600" y="1873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2" name="Group 10"/>
            <p:cNvGrpSpPr>
              <a:grpSpLocks/>
            </p:cNvGrpSpPr>
            <p:nvPr/>
          </p:nvGrpSpPr>
          <p:grpSpPr bwMode="auto">
            <a:xfrm>
              <a:off x="1160" y="3594"/>
              <a:ext cx="574" cy="287"/>
              <a:chOff x="1159" y="3594"/>
              <a:chExt cx="574" cy="287"/>
            </a:xfrm>
          </p:grpSpPr>
          <p:grpSp>
            <p:nvGrpSpPr>
              <p:cNvPr id="43" name="Group 11"/>
              <p:cNvGrpSpPr>
                <a:grpSpLocks/>
              </p:cNvGrpSpPr>
              <p:nvPr/>
            </p:nvGrpSpPr>
            <p:grpSpPr bwMode="auto">
              <a:xfrm>
                <a:off x="1159" y="3594"/>
                <a:ext cx="573" cy="287"/>
                <a:chOff x="1733" y="2734"/>
                <a:chExt cx="1147" cy="573"/>
              </a:xfrm>
            </p:grpSpPr>
            <p:sp>
              <p:nvSpPr>
                <p:cNvPr id="46" name="Freeform 12"/>
                <p:cNvSpPr>
                  <a:spLocks/>
                </p:cNvSpPr>
                <p:nvPr/>
              </p:nvSpPr>
              <p:spPr bwMode="auto">
                <a:xfrm flipV="1">
                  <a:off x="173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" name="Freeform 13"/>
                <p:cNvSpPr>
                  <a:spLocks/>
                </p:cNvSpPr>
                <p:nvPr/>
              </p:nvSpPr>
              <p:spPr bwMode="auto">
                <a:xfrm>
                  <a:off x="2019" y="273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" name="Freeform 14"/>
                <p:cNvSpPr>
                  <a:spLocks/>
                </p:cNvSpPr>
                <p:nvPr/>
              </p:nvSpPr>
              <p:spPr bwMode="auto">
                <a:xfrm flipH="1" flipV="1">
                  <a:off x="259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44" name="Line 15"/>
              <p:cNvSpPr>
                <a:spLocks noChangeShapeType="1"/>
              </p:cNvSpPr>
              <p:nvPr/>
            </p:nvSpPr>
            <p:spPr bwMode="auto">
              <a:xfrm>
                <a:off x="1159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45" name="Line 16"/>
              <p:cNvSpPr>
                <a:spLocks noChangeShapeType="1"/>
              </p:cNvSpPr>
              <p:nvPr/>
            </p:nvSpPr>
            <p:spPr bwMode="auto">
              <a:xfrm>
                <a:off x="1733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3" name="Group 17"/>
            <p:cNvGrpSpPr>
              <a:grpSpLocks/>
            </p:cNvGrpSpPr>
            <p:nvPr/>
          </p:nvGrpSpPr>
          <p:grpSpPr bwMode="auto">
            <a:xfrm>
              <a:off x="1734" y="3594"/>
              <a:ext cx="573" cy="287"/>
              <a:chOff x="2880" y="2734"/>
              <a:chExt cx="1148" cy="574"/>
            </a:xfrm>
          </p:grpSpPr>
          <p:sp>
            <p:nvSpPr>
              <p:cNvPr id="41" name="Freeform 18"/>
              <p:cNvSpPr>
                <a:spLocks/>
              </p:cNvSpPr>
              <p:nvPr/>
            </p:nvSpPr>
            <p:spPr bwMode="auto">
              <a:xfrm>
                <a:off x="3454" y="2734"/>
                <a:ext cx="574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42" name="Freeform 19"/>
              <p:cNvSpPr>
                <a:spLocks/>
              </p:cNvSpPr>
              <p:nvPr/>
            </p:nvSpPr>
            <p:spPr bwMode="auto">
              <a:xfrm flipV="1">
                <a:off x="2880" y="3021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4" name="Group 20"/>
            <p:cNvGrpSpPr>
              <a:grpSpLocks/>
            </p:cNvGrpSpPr>
            <p:nvPr/>
          </p:nvGrpSpPr>
          <p:grpSpPr bwMode="auto">
            <a:xfrm>
              <a:off x="2307" y="3594"/>
              <a:ext cx="574" cy="287"/>
              <a:chOff x="2880" y="3594"/>
              <a:chExt cx="574" cy="287"/>
            </a:xfrm>
          </p:grpSpPr>
          <p:grpSp>
            <p:nvGrpSpPr>
              <p:cNvPr id="35" name="Group 21"/>
              <p:cNvGrpSpPr>
                <a:grpSpLocks/>
              </p:cNvGrpSpPr>
              <p:nvPr/>
            </p:nvGrpSpPr>
            <p:grpSpPr bwMode="auto">
              <a:xfrm>
                <a:off x="2880" y="3594"/>
                <a:ext cx="573" cy="287"/>
                <a:chOff x="2880" y="3307"/>
                <a:chExt cx="1149" cy="574"/>
              </a:xfrm>
            </p:grpSpPr>
            <p:sp>
              <p:nvSpPr>
                <p:cNvPr id="38" name="Freeform 22"/>
                <p:cNvSpPr>
                  <a:spLocks/>
                </p:cNvSpPr>
                <p:nvPr/>
              </p:nvSpPr>
              <p:spPr bwMode="auto">
                <a:xfrm>
                  <a:off x="2880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" name="Freeform 23"/>
                <p:cNvSpPr>
                  <a:spLocks/>
                </p:cNvSpPr>
                <p:nvPr/>
              </p:nvSpPr>
              <p:spPr bwMode="auto">
                <a:xfrm flipV="1">
                  <a:off x="3167" y="359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" name="Freeform 24"/>
                <p:cNvSpPr>
                  <a:spLocks/>
                </p:cNvSpPr>
                <p:nvPr/>
              </p:nvSpPr>
              <p:spPr bwMode="auto">
                <a:xfrm flipH="1">
                  <a:off x="3741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36" name="Line 25"/>
              <p:cNvSpPr>
                <a:spLocks noChangeShapeType="1"/>
              </p:cNvSpPr>
              <p:nvPr/>
            </p:nvSpPr>
            <p:spPr bwMode="auto">
              <a:xfrm>
                <a:off x="2880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37" name="Line 26"/>
              <p:cNvSpPr>
                <a:spLocks noChangeShapeType="1"/>
              </p:cNvSpPr>
              <p:nvPr/>
            </p:nvSpPr>
            <p:spPr bwMode="auto">
              <a:xfrm>
                <a:off x="3454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5" name="Group 27"/>
            <p:cNvGrpSpPr>
              <a:grpSpLocks/>
            </p:cNvGrpSpPr>
            <p:nvPr/>
          </p:nvGrpSpPr>
          <p:grpSpPr bwMode="auto">
            <a:xfrm>
              <a:off x="2880" y="3594"/>
              <a:ext cx="573" cy="287"/>
              <a:chOff x="2880" y="2734"/>
              <a:chExt cx="1148" cy="574"/>
            </a:xfrm>
          </p:grpSpPr>
          <p:sp>
            <p:nvSpPr>
              <p:cNvPr id="33" name="Freeform 28"/>
              <p:cNvSpPr>
                <a:spLocks/>
              </p:cNvSpPr>
              <p:nvPr/>
            </p:nvSpPr>
            <p:spPr bwMode="auto">
              <a:xfrm>
                <a:off x="3454" y="2734"/>
                <a:ext cx="574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34" name="Freeform 29"/>
              <p:cNvSpPr>
                <a:spLocks/>
              </p:cNvSpPr>
              <p:nvPr/>
            </p:nvSpPr>
            <p:spPr bwMode="auto">
              <a:xfrm flipV="1">
                <a:off x="2880" y="3021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6" name="Group 30"/>
            <p:cNvGrpSpPr>
              <a:grpSpLocks/>
            </p:cNvGrpSpPr>
            <p:nvPr/>
          </p:nvGrpSpPr>
          <p:grpSpPr bwMode="auto">
            <a:xfrm>
              <a:off x="3454" y="3594"/>
              <a:ext cx="574" cy="287"/>
              <a:chOff x="4027" y="1586"/>
              <a:chExt cx="1146" cy="574"/>
            </a:xfrm>
          </p:grpSpPr>
          <p:sp>
            <p:nvSpPr>
              <p:cNvPr id="31" name="Freeform 31"/>
              <p:cNvSpPr>
                <a:spLocks/>
              </p:cNvSpPr>
              <p:nvPr/>
            </p:nvSpPr>
            <p:spPr bwMode="auto">
              <a:xfrm>
                <a:off x="4027" y="1586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32" name="Freeform 32"/>
              <p:cNvSpPr>
                <a:spLocks/>
              </p:cNvSpPr>
              <p:nvPr/>
            </p:nvSpPr>
            <p:spPr bwMode="auto">
              <a:xfrm flipV="1">
                <a:off x="4600" y="1873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7" name="Group 33"/>
            <p:cNvGrpSpPr>
              <a:grpSpLocks/>
            </p:cNvGrpSpPr>
            <p:nvPr/>
          </p:nvGrpSpPr>
          <p:grpSpPr bwMode="auto">
            <a:xfrm>
              <a:off x="4027" y="3594"/>
              <a:ext cx="574" cy="287"/>
              <a:chOff x="2880" y="3594"/>
              <a:chExt cx="574" cy="287"/>
            </a:xfrm>
          </p:grpSpPr>
          <p:grpSp>
            <p:nvGrpSpPr>
              <p:cNvPr id="25" name="Group 34"/>
              <p:cNvGrpSpPr>
                <a:grpSpLocks/>
              </p:cNvGrpSpPr>
              <p:nvPr/>
            </p:nvGrpSpPr>
            <p:grpSpPr bwMode="auto">
              <a:xfrm>
                <a:off x="2880" y="3594"/>
                <a:ext cx="573" cy="287"/>
                <a:chOff x="2880" y="3307"/>
                <a:chExt cx="1149" cy="574"/>
              </a:xfrm>
            </p:grpSpPr>
            <p:sp>
              <p:nvSpPr>
                <p:cNvPr id="28" name="Freeform 35"/>
                <p:cNvSpPr>
                  <a:spLocks/>
                </p:cNvSpPr>
                <p:nvPr/>
              </p:nvSpPr>
              <p:spPr bwMode="auto">
                <a:xfrm>
                  <a:off x="2880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" name="Freeform 36"/>
                <p:cNvSpPr>
                  <a:spLocks/>
                </p:cNvSpPr>
                <p:nvPr/>
              </p:nvSpPr>
              <p:spPr bwMode="auto">
                <a:xfrm flipV="1">
                  <a:off x="3167" y="359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" name="Freeform 37"/>
                <p:cNvSpPr>
                  <a:spLocks/>
                </p:cNvSpPr>
                <p:nvPr/>
              </p:nvSpPr>
              <p:spPr bwMode="auto">
                <a:xfrm flipH="1">
                  <a:off x="3741" y="3307"/>
                  <a:ext cx="288" cy="287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26" name="Line 38"/>
              <p:cNvSpPr>
                <a:spLocks noChangeShapeType="1"/>
              </p:cNvSpPr>
              <p:nvPr/>
            </p:nvSpPr>
            <p:spPr bwMode="auto">
              <a:xfrm>
                <a:off x="2880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7" name="Line 39"/>
              <p:cNvSpPr>
                <a:spLocks noChangeShapeType="1"/>
              </p:cNvSpPr>
              <p:nvPr/>
            </p:nvSpPr>
            <p:spPr bwMode="auto">
              <a:xfrm>
                <a:off x="3454" y="3594"/>
                <a:ext cx="0" cy="144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oup 40"/>
            <p:cNvGrpSpPr>
              <a:grpSpLocks/>
            </p:cNvGrpSpPr>
            <p:nvPr/>
          </p:nvGrpSpPr>
          <p:grpSpPr bwMode="auto">
            <a:xfrm>
              <a:off x="4601" y="3594"/>
              <a:ext cx="574" cy="287"/>
              <a:chOff x="1159" y="3594"/>
              <a:chExt cx="574" cy="287"/>
            </a:xfrm>
          </p:grpSpPr>
          <p:grpSp>
            <p:nvGrpSpPr>
              <p:cNvPr id="19" name="Group 41"/>
              <p:cNvGrpSpPr>
                <a:grpSpLocks/>
              </p:cNvGrpSpPr>
              <p:nvPr/>
            </p:nvGrpSpPr>
            <p:grpSpPr bwMode="auto">
              <a:xfrm>
                <a:off x="1159" y="3594"/>
                <a:ext cx="573" cy="287"/>
                <a:chOff x="1733" y="2734"/>
                <a:chExt cx="1147" cy="573"/>
              </a:xfrm>
            </p:grpSpPr>
            <p:sp>
              <p:nvSpPr>
                <p:cNvPr id="22" name="Freeform 42"/>
                <p:cNvSpPr>
                  <a:spLocks/>
                </p:cNvSpPr>
                <p:nvPr/>
              </p:nvSpPr>
              <p:spPr bwMode="auto">
                <a:xfrm flipV="1">
                  <a:off x="173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" name="Freeform 43"/>
                <p:cNvSpPr>
                  <a:spLocks/>
                </p:cNvSpPr>
                <p:nvPr/>
              </p:nvSpPr>
              <p:spPr bwMode="auto">
                <a:xfrm>
                  <a:off x="2019" y="2734"/>
                  <a:ext cx="573" cy="287"/>
                </a:xfrm>
                <a:custGeom>
                  <a:avLst/>
                  <a:gdLst/>
                  <a:ahLst/>
                  <a:cxnLst>
                    <a:cxn ang="0">
                      <a:pos x="0" y="287"/>
                    </a:cxn>
                    <a:cxn ang="0">
                      <a:pos x="286" y="0"/>
                    </a:cxn>
                    <a:cxn ang="0">
                      <a:pos x="573" y="287"/>
                    </a:cxn>
                  </a:cxnLst>
                  <a:rect l="0" t="0" r="r" b="b"/>
                  <a:pathLst>
                    <a:path w="573" h="287">
                      <a:moveTo>
                        <a:pt x="0" y="287"/>
                      </a:moveTo>
                      <a:cubicBezTo>
                        <a:pt x="95" y="143"/>
                        <a:pt x="191" y="0"/>
                        <a:pt x="286" y="0"/>
                      </a:cubicBezTo>
                      <a:cubicBezTo>
                        <a:pt x="381" y="0"/>
                        <a:pt x="477" y="143"/>
                        <a:pt x="573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" name="Freeform 44"/>
                <p:cNvSpPr>
                  <a:spLocks/>
                </p:cNvSpPr>
                <p:nvPr/>
              </p:nvSpPr>
              <p:spPr bwMode="auto">
                <a:xfrm flipH="1" flipV="1">
                  <a:off x="2593" y="3021"/>
                  <a:ext cx="287" cy="286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8" y="287"/>
                    </a:cxn>
                  </a:cxnLst>
                  <a:rect l="0" t="0" r="r" b="b"/>
                  <a:pathLst>
                    <a:path w="288" h="287">
                      <a:moveTo>
                        <a:pt x="0" y="0"/>
                      </a:moveTo>
                      <a:cubicBezTo>
                        <a:pt x="95" y="1"/>
                        <a:pt x="192" y="143"/>
                        <a:pt x="288" y="287"/>
                      </a:cubicBezTo>
                    </a:path>
                  </a:pathLst>
                </a:custGeom>
                <a:noFill/>
                <a:ln w="19050" cap="flat" cmpd="sng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20" name="Line 45"/>
              <p:cNvSpPr>
                <a:spLocks noChangeShapeType="1"/>
              </p:cNvSpPr>
              <p:nvPr/>
            </p:nvSpPr>
            <p:spPr bwMode="auto">
              <a:xfrm>
                <a:off x="1159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1" name="Line 46"/>
              <p:cNvSpPr>
                <a:spLocks noChangeShapeType="1"/>
              </p:cNvSpPr>
              <p:nvPr/>
            </p:nvSpPr>
            <p:spPr bwMode="auto">
              <a:xfrm>
                <a:off x="1733" y="3738"/>
                <a:ext cx="0" cy="143"/>
              </a:xfrm>
              <a:prstGeom prst="line">
                <a:avLst/>
              </a:prstGeom>
              <a:noFill/>
              <a:ln w="19050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54" name="Group 50"/>
          <p:cNvGrpSpPr>
            <a:grpSpLocks/>
          </p:cNvGrpSpPr>
          <p:nvPr/>
        </p:nvGrpSpPr>
        <p:grpSpPr bwMode="auto">
          <a:xfrm>
            <a:off x="2430917" y="4139716"/>
            <a:ext cx="7286625" cy="1138237"/>
            <a:chOff x="585" y="1825"/>
            <a:chExt cx="4590" cy="717"/>
          </a:xfrm>
        </p:grpSpPr>
        <p:grpSp>
          <p:nvGrpSpPr>
            <p:cNvPr id="55" name="Group 51"/>
            <p:cNvGrpSpPr>
              <a:grpSpLocks/>
            </p:cNvGrpSpPr>
            <p:nvPr/>
          </p:nvGrpSpPr>
          <p:grpSpPr bwMode="auto">
            <a:xfrm>
              <a:off x="585" y="1825"/>
              <a:ext cx="574" cy="717"/>
              <a:chOff x="585" y="1825"/>
              <a:chExt cx="4590" cy="717"/>
            </a:xfrm>
          </p:grpSpPr>
          <p:grpSp>
            <p:nvGrpSpPr>
              <p:cNvPr id="763" name="Group 52"/>
              <p:cNvGrpSpPr>
                <a:grpSpLocks/>
              </p:cNvGrpSpPr>
              <p:nvPr/>
            </p:nvGrpSpPr>
            <p:grpSpPr bwMode="auto">
              <a:xfrm>
                <a:off x="585" y="1825"/>
                <a:ext cx="1148" cy="574"/>
                <a:chOff x="585" y="1825"/>
                <a:chExt cx="1148" cy="574"/>
              </a:xfrm>
            </p:grpSpPr>
            <p:sp>
              <p:nvSpPr>
                <p:cNvPr id="839" name="Line 53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0" name="Line 54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1" name="Line 55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2" name="Line 56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3" name="Line 57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4" name="Line 58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5" name="Line 59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6" name="Line 60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7" name="Line 61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8" name="Line 62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9" name="Line 63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0" name="Line 64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1" name="Line 65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2" name="Line 66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3" name="Line 67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4" name="Line 68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5" name="Line 69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6" name="Line 70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7" name="Line 71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8" name="Line 72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9" name="Line 73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0" name="Line 74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1" name="Line 75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2" name="Line 76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764" name="Group 77"/>
              <p:cNvGrpSpPr>
                <a:grpSpLocks/>
              </p:cNvGrpSpPr>
              <p:nvPr/>
            </p:nvGrpSpPr>
            <p:grpSpPr bwMode="auto">
              <a:xfrm>
                <a:off x="1733" y="1873"/>
                <a:ext cx="1147" cy="479"/>
                <a:chOff x="1733" y="1873"/>
                <a:chExt cx="1147" cy="479"/>
              </a:xfrm>
            </p:grpSpPr>
            <p:sp>
              <p:nvSpPr>
                <p:cNvPr id="815" name="Line 78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6" name="Line 79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7" name="Line 80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8" name="Line 81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9" name="Line 82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0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1" name="Line 84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2" name="Line 85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3" name="Line 86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4" name="Line 87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5" name="Line 88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6" name="Line 89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7" name="Line 90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8" name="Line 91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9" name="Line 92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0" name="Line 93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1" name="Line 94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2" name="Line 95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3" name="Line 96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4" name="Line 97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5" name="Line 98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6" name="Line 99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7" name="Line 100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8" name="Line 101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765" name="Group 102"/>
              <p:cNvGrpSpPr>
                <a:grpSpLocks/>
              </p:cNvGrpSpPr>
              <p:nvPr/>
            </p:nvGrpSpPr>
            <p:grpSpPr bwMode="auto">
              <a:xfrm>
                <a:off x="2880" y="1921"/>
                <a:ext cx="1147" cy="621"/>
                <a:chOff x="2880" y="1921"/>
                <a:chExt cx="1147" cy="621"/>
              </a:xfrm>
            </p:grpSpPr>
            <p:sp>
              <p:nvSpPr>
                <p:cNvPr id="791" name="Line 103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2" name="Line 104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3" name="Line 105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4" name="Line 106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5" name="Line 107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6" name="Line 108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7" name="Line 109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8" name="Line 110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9" name="Line 111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0" name="Line 112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1" name="Line 113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2" name="Line 114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3" name="Line 115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4" name="Line 116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5" name="Line 117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6" name="Line 118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7" name="Line 119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8" name="Line 120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9" name="Line 121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0" name="Line 122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1" name="Line 123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2" name="Line 124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3" name="Line 125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4" name="Line 126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766" name="Group 127"/>
              <p:cNvGrpSpPr>
                <a:grpSpLocks/>
              </p:cNvGrpSpPr>
              <p:nvPr/>
            </p:nvGrpSpPr>
            <p:grpSpPr bwMode="auto">
              <a:xfrm>
                <a:off x="4027" y="1873"/>
                <a:ext cx="1148" cy="622"/>
                <a:chOff x="4027" y="1873"/>
                <a:chExt cx="1148" cy="622"/>
              </a:xfrm>
            </p:grpSpPr>
            <p:sp>
              <p:nvSpPr>
                <p:cNvPr id="767" name="Line 128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8" name="Line 129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9" name="Line 130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0" name="Line 131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1" name="Line 132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2" name="Line 133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3" name="Line 134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4" name="Line 135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5" name="Line 136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6" name="Line 137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7" name="Line 138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8" name="Line 139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9" name="Line 140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0" name="Line 141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1" name="Line 142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2" name="Line 143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3" name="Line 144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4" name="Line 145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5" name="Line 146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6" name="Line 147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7" name="Line 148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8" name="Line 149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9" name="Line 150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0" name="Line 151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6" name="Group 152"/>
            <p:cNvGrpSpPr>
              <a:grpSpLocks/>
            </p:cNvGrpSpPr>
            <p:nvPr/>
          </p:nvGrpSpPr>
          <p:grpSpPr bwMode="auto">
            <a:xfrm>
              <a:off x="1159" y="1825"/>
              <a:ext cx="574" cy="717"/>
              <a:chOff x="585" y="1825"/>
              <a:chExt cx="4590" cy="717"/>
            </a:xfrm>
          </p:grpSpPr>
          <p:grpSp>
            <p:nvGrpSpPr>
              <p:cNvPr id="663" name="Group 153"/>
              <p:cNvGrpSpPr>
                <a:grpSpLocks/>
              </p:cNvGrpSpPr>
              <p:nvPr/>
            </p:nvGrpSpPr>
            <p:grpSpPr bwMode="auto">
              <a:xfrm>
                <a:off x="1733" y="1825"/>
                <a:ext cx="1147" cy="574"/>
                <a:chOff x="585" y="1825"/>
                <a:chExt cx="1148" cy="574"/>
              </a:xfrm>
            </p:grpSpPr>
            <p:sp>
              <p:nvSpPr>
                <p:cNvPr id="739" name="Line 154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0" name="Line 155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1" name="Line 156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2" name="Line 157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3" name="Line 158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4" name="Line 159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5" name="Line 160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6" name="Line 161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7" name="Line 162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8" name="Line 163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9" name="Line 164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0" name="Line 165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1" name="Line 166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2" name="Line 167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3" name="Line 168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4" name="Line 169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5" name="Line 170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6" name="Line 171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7" name="Line 172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8" name="Line 173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9" name="Line 174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0" name="Line 175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1" name="Line 176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2" name="Line 177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64" name="Group 178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715" name="Line 179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6" name="Line 180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7" name="Line 181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8" name="Line 182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9" name="Line 183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0" name="Line 184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1" name="Line 185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2" name="Line 186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3" name="Line 187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4" name="Line 188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5" name="Line 189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6" name="Line 190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7" name="Line 191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8" name="Line 192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9" name="Line 193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0" name="Line 194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1" name="Line 195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2" name="Line 196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3" name="Line 197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4" name="Line 198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5" name="Line 199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6" name="Line 200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7" name="Line 201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8" name="Line 202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65" name="Group 203"/>
              <p:cNvGrpSpPr>
                <a:grpSpLocks/>
              </p:cNvGrpSpPr>
              <p:nvPr/>
            </p:nvGrpSpPr>
            <p:grpSpPr bwMode="auto">
              <a:xfrm>
                <a:off x="4027" y="1921"/>
                <a:ext cx="1148" cy="621"/>
                <a:chOff x="4027" y="1921"/>
                <a:chExt cx="1148" cy="621"/>
              </a:xfrm>
            </p:grpSpPr>
            <p:sp>
              <p:nvSpPr>
                <p:cNvPr id="691" name="Line 204"/>
                <p:cNvSpPr>
                  <a:spLocks noChangeShapeType="1"/>
                </p:cNvSpPr>
                <p:nvPr/>
              </p:nvSpPr>
              <p:spPr bwMode="auto">
                <a:xfrm>
                  <a:off x="4027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2" name="Line 205"/>
                <p:cNvSpPr>
                  <a:spLocks noChangeShapeType="1"/>
                </p:cNvSpPr>
                <p:nvPr/>
              </p:nvSpPr>
              <p:spPr bwMode="auto">
                <a:xfrm flipH="1">
                  <a:off x="4123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3" name="Line 206"/>
                <p:cNvSpPr>
                  <a:spLocks noChangeShapeType="1"/>
                </p:cNvSpPr>
                <p:nvPr/>
              </p:nvSpPr>
              <p:spPr bwMode="auto">
                <a:xfrm flipH="1">
                  <a:off x="4218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4" name="Line 207"/>
                <p:cNvSpPr>
                  <a:spLocks noChangeShapeType="1"/>
                </p:cNvSpPr>
                <p:nvPr/>
              </p:nvSpPr>
              <p:spPr bwMode="auto">
                <a:xfrm>
                  <a:off x="4314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5" name="Line 208"/>
                <p:cNvSpPr>
                  <a:spLocks noChangeShapeType="1"/>
                </p:cNvSpPr>
                <p:nvPr/>
              </p:nvSpPr>
              <p:spPr bwMode="auto">
                <a:xfrm flipH="1">
                  <a:off x="4409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6" name="Line 209"/>
                <p:cNvSpPr>
                  <a:spLocks noChangeShapeType="1"/>
                </p:cNvSpPr>
                <p:nvPr/>
              </p:nvSpPr>
              <p:spPr bwMode="auto">
                <a:xfrm>
                  <a:off x="4505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7" name="Line 210"/>
                <p:cNvSpPr>
                  <a:spLocks noChangeShapeType="1"/>
                </p:cNvSpPr>
                <p:nvPr/>
              </p:nvSpPr>
              <p:spPr bwMode="auto">
                <a:xfrm flipH="1" flipV="1">
                  <a:off x="4602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8" name="Line 211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9" name="Line 212"/>
                <p:cNvSpPr>
                  <a:spLocks noChangeShapeType="1"/>
                </p:cNvSpPr>
                <p:nvPr/>
              </p:nvSpPr>
              <p:spPr bwMode="auto">
                <a:xfrm>
                  <a:off x="4793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0" name="Line 213"/>
                <p:cNvSpPr>
                  <a:spLocks noChangeShapeType="1"/>
                </p:cNvSpPr>
                <p:nvPr/>
              </p:nvSpPr>
              <p:spPr bwMode="auto">
                <a:xfrm>
                  <a:off x="4889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1" name="Line 214"/>
                <p:cNvSpPr>
                  <a:spLocks noChangeShapeType="1"/>
                </p:cNvSpPr>
                <p:nvPr/>
              </p:nvSpPr>
              <p:spPr bwMode="auto">
                <a:xfrm flipH="1">
                  <a:off x="4984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2" name="Line 215"/>
                <p:cNvSpPr>
                  <a:spLocks noChangeShapeType="1"/>
                </p:cNvSpPr>
                <p:nvPr/>
              </p:nvSpPr>
              <p:spPr bwMode="auto">
                <a:xfrm>
                  <a:off x="5080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3" name="Line 216"/>
                <p:cNvSpPr>
                  <a:spLocks noChangeShapeType="1"/>
                </p:cNvSpPr>
                <p:nvPr/>
              </p:nvSpPr>
              <p:spPr bwMode="auto">
                <a:xfrm flipH="1">
                  <a:off x="4075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4" name="Line 217"/>
                <p:cNvSpPr>
                  <a:spLocks noChangeShapeType="1"/>
                </p:cNvSpPr>
                <p:nvPr/>
              </p:nvSpPr>
              <p:spPr bwMode="auto">
                <a:xfrm>
                  <a:off x="4170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5" name="Line 218"/>
                <p:cNvSpPr>
                  <a:spLocks noChangeShapeType="1"/>
                </p:cNvSpPr>
                <p:nvPr/>
              </p:nvSpPr>
              <p:spPr bwMode="auto">
                <a:xfrm flipH="1">
                  <a:off x="4266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6" name="Line 219"/>
                <p:cNvSpPr>
                  <a:spLocks noChangeShapeType="1"/>
                </p:cNvSpPr>
                <p:nvPr/>
              </p:nvSpPr>
              <p:spPr bwMode="auto">
                <a:xfrm>
                  <a:off x="4362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7" name="Line 220"/>
                <p:cNvSpPr>
                  <a:spLocks noChangeShapeType="1"/>
                </p:cNvSpPr>
                <p:nvPr/>
              </p:nvSpPr>
              <p:spPr bwMode="auto">
                <a:xfrm>
                  <a:off x="4457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8" name="Line 221"/>
                <p:cNvSpPr>
                  <a:spLocks noChangeShapeType="1"/>
                </p:cNvSpPr>
                <p:nvPr/>
              </p:nvSpPr>
              <p:spPr bwMode="auto">
                <a:xfrm flipH="1">
                  <a:off x="4553" y="2303"/>
                  <a:ext cx="49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9" name="Line 222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0" name="Line 223"/>
                <p:cNvSpPr>
                  <a:spLocks noChangeShapeType="1"/>
                </p:cNvSpPr>
                <p:nvPr/>
              </p:nvSpPr>
              <p:spPr bwMode="auto">
                <a:xfrm flipV="1">
                  <a:off x="4745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1" name="Line 224"/>
                <p:cNvSpPr>
                  <a:spLocks noChangeShapeType="1"/>
                </p:cNvSpPr>
                <p:nvPr/>
              </p:nvSpPr>
              <p:spPr bwMode="auto">
                <a:xfrm flipH="1">
                  <a:off x="484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2" name="Line 225"/>
                <p:cNvSpPr>
                  <a:spLocks noChangeShapeType="1"/>
                </p:cNvSpPr>
                <p:nvPr/>
              </p:nvSpPr>
              <p:spPr bwMode="auto">
                <a:xfrm flipH="1">
                  <a:off x="4936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3" name="Line 226"/>
                <p:cNvSpPr>
                  <a:spLocks noChangeShapeType="1"/>
                </p:cNvSpPr>
                <p:nvPr/>
              </p:nvSpPr>
              <p:spPr bwMode="auto">
                <a:xfrm flipH="1">
                  <a:off x="5032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4" name="Line 227"/>
                <p:cNvSpPr>
                  <a:spLocks noChangeShapeType="1"/>
                </p:cNvSpPr>
                <p:nvPr/>
              </p:nvSpPr>
              <p:spPr bwMode="auto">
                <a:xfrm flipV="1">
                  <a:off x="5128" y="2160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66" name="Group 228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622"/>
                <a:chOff x="585" y="1873"/>
                <a:chExt cx="1148" cy="622"/>
              </a:xfrm>
            </p:grpSpPr>
            <p:sp>
              <p:nvSpPr>
                <p:cNvPr id="667" name="Line 229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8" name="Line 230"/>
                <p:cNvSpPr>
                  <a:spLocks noChangeShapeType="1"/>
                </p:cNvSpPr>
                <p:nvPr/>
              </p:nvSpPr>
              <p:spPr bwMode="auto">
                <a:xfrm>
                  <a:off x="681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9" name="Line 231"/>
                <p:cNvSpPr>
                  <a:spLocks noChangeShapeType="1"/>
                </p:cNvSpPr>
                <p:nvPr/>
              </p:nvSpPr>
              <p:spPr bwMode="auto">
                <a:xfrm>
                  <a:off x="777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0" name="Line 232"/>
                <p:cNvSpPr>
                  <a:spLocks noChangeShapeType="1"/>
                </p:cNvSpPr>
                <p:nvPr/>
              </p:nvSpPr>
              <p:spPr bwMode="auto">
                <a:xfrm flipH="1">
                  <a:off x="872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1" name="Line 233"/>
                <p:cNvSpPr>
                  <a:spLocks noChangeShapeType="1"/>
                </p:cNvSpPr>
                <p:nvPr/>
              </p:nvSpPr>
              <p:spPr bwMode="auto">
                <a:xfrm>
                  <a:off x="968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2" name="Line 234"/>
                <p:cNvSpPr>
                  <a:spLocks noChangeShapeType="1"/>
                </p:cNvSpPr>
                <p:nvPr/>
              </p:nvSpPr>
              <p:spPr bwMode="auto">
                <a:xfrm>
                  <a:off x="1063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3" name="Line 235"/>
                <p:cNvSpPr>
                  <a:spLocks noChangeShapeType="1"/>
                </p:cNvSpPr>
                <p:nvPr/>
              </p:nvSpPr>
              <p:spPr bwMode="auto">
                <a:xfrm>
                  <a:off x="1159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4" name="Line 236"/>
                <p:cNvSpPr>
                  <a:spLocks noChangeShapeType="1"/>
                </p:cNvSpPr>
                <p:nvPr/>
              </p:nvSpPr>
              <p:spPr bwMode="auto">
                <a:xfrm>
                  <a:off x="1255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5" name="Line 237"/>
                <p:cNvSpPr>
                  <a:spLocks noChangeShapeType="1"/>
                </p:cNvSpPr>
                <p:nvPr/>
              </p:nvSpPr>
              <p:spPr bwMode="auto">
                <a:xfrm>
                  <a:off x="1350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6" name="Line 238"/>
                <p:cNvSpPr>
                  <a:spLocks noChangeShapeType="1"/>
                </p:cNvSpPr>
                <p:nvPr/>
              </p:nvSpPr>
              <p:spPr bwMode="auto">
                <a:xfrm flipH="1" flipV="1">
                  <a:off x="1446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7" name="Line 239"/>
                <p:cNvSpPr>
                  <a:spLocks noChangeShapeType="1"/>
                </p:cNvSpPr>
                <p:nvPr/>
              </p:nvSpPr>
              <p:spPr bwMode="auto">
                <a:xfrm>
                  <a:off x="1542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8" name="Line 240"/>
                <p:cNvSpPr>
                  <a:spLocks noChangeShapeType="1"/>
                </p:cNvSpPr>
                <p:nvPr/>
              </p:nvSpPr>
              <p:spPr bwMode="auto">
                <a:xfrm>
                  <a:off x="1637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9" name="Line 241"/>
                <p:cNvSpPr>
                  <a:spLocks noChangeShapeType="1"/>
                </p:cNvSpPr>
                <p:nvPr/>
              </p:nvSpPr>
              <p:spPr bwMode="auto">
                <a:xfrm flipH="1">
                  <a:off x="633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0" name="Line 242"/>
                <p:cNvSpPr>
                  <a:spLocks noChangeShapeType="1"/>
                </p:cNvSpPr>
                <p:nvPr/>
              </p:nvSpPr>
              <p:spPr bwMode="auto">
                <a:xfrm>
                  <a:off x="729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1" name="Line 243"/>
                <p:cNvSpPr>
                  <a:spLocks noChangeShapeType="1"/>
                </p:cNvSpPr>
                <p:nvPr/>
              </p:nvSpPr>
              <p:spPr bwMode="auto">
                <a:xfrm flipH="1">
                  <a:off x="824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2" name="Line 244"/>
                <p:cNvSpPr>
                  <a:spLocks noChangeShapeType="1"/>
                </p:cNvSpPr>
                <p:nvPr/>
              </p:nvSpPr>
              <p:spPr bwMode="auto">
                <a:xfrm flipH="1">
                  <a:off x="920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3" name="Line 245"/>
                <p:cNvSpPr>
                  <a:spLocks noChangeShapeType="1"/>
                </p:cNvSpPr>
                <p:nvPr/>
              </p:nvSpPr>
              <p:spPr bwMode="auto">
                <a:xfrm flipH="1">
                  <a:off x="1016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4" name="Line 246"/>
                <p:cNvSpPr>
                  <a:spLocks noChangeShapeType="1"/>
                </p:cNvSpPr>
                <p:nvPr/>
              </p:nvSpPr>
              <p:spPr bwMode="auto">
                <a:xfrm flipH="1">
                  <a:off x="1111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5" name="Line 247"/>
                <p:cNvSpPr>
                  <a:spLocks noChangeShapeType="1"/>
                </p:cNvSpPr>
                <p:nvPr/>
              </p:nvSpPr>
              <p:spPr bwMode="auto">
                <a:xfrm flipH="1">
                  <a:off x="1207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6" name="Line 248"/>
                <p:cNvSpPr>
                  <a:spLocks noChangeShapeType="1"/>
                </p:cNvSpPr>
                <p:nvPr/>
              </p:nvSpPr>
              <p:spPr bwMode="auto">
                <a:xfrm flipH="1">
                  <a:off x="1302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7" name="Line 249"/>
                <p:cNvSpPr>
                  <a:spLocks noChangeShapeType="1"/>
                </p:cNvSpPr>
                <p:nvPr/>
              </p:nvSpPr>
              <p:spPr bwMode="auto">
                <a:xfrm flipH="1">
                  <a:off x="1398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8" name="Line 250"/>
                <p:cNvSpPr>
                  <a:spLocks noChangeShapeType="1"/>
                </p:cNvSpPr>
                <p:nvPr/>
              </p:nvSpPr>
              <p:spPr bwMode="auto">
                <a:xfrm flipH="1">
                  <a:off x="1494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9" name="Line 251"/>
                <p:cNvSpPr>
                  <a:spLocks noChangeShapeType="1"/>
                </p:cNvSpPr>
                <p:nvPr/>
              </p:nvSpPr>
              <p:spPr bwMode="auto">
                <a:xfrm flipH="1">
                  <a:off x="1589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0" name="Line 252"/>
                <p:cNvSpPr>
                  <a:spLocks noChangeShapeType="1"/>
                </p:cNvSpPr>
                <p:nvPr/>
              </p:nvSpPr>
              <p:spPr bwMode="auto">
                <a:xfrm flipH="1">
                  <a:off x="1685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7" name="Group 253"/>
            <p:cNvGrpSpPr>
              <a:grpSpLocks/>
            </p:cNvGrpSpPr>
            <p:nvPr/>
          </p:nvGrpSpPr>
          <p:grpSpPr bwMode="auto">
            <a:xfrm>
              <a:off x="1733" y="1825"/>
              <a:ext cx="573" cy="717"/>
              <a:chOff x="585" y="1825"/>
              <a:chExt cx="4590" cy="717"/>
            </a:xfrm>
          </p:grpSpPr>
          <p:grpSp>
            <p:nvGrpSpPr>
              <p:cNvPr id="563" name="Group 254"/>
              <p:cNvGrpSpPr>
                <a:grpSpLocks/>
              </p:cNvGrpSpPr>
              <p:nvPr/>
            </p:nvGrpSpPr>
            <p:grpSpPr bwMode="auto">
              <a:xfrm flipH="1">
                <a:off x="4027" y="1825"/>
                <a:ext cx="1148" cy="574"/>
                <a:chOff x="585" y="1825"/>
                <a:chExt cx="1148" cy="574"/>
              </a:xfrm>
            </p:grpSpPr>
            <p:sp>
              <p:nvSpPr>
                <p:cNvPr id="639" name="Line 255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0" name="Line 256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1" name="Line 257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2" name="Line 258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3" name="Line 259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4" name="Line 260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5" name="Line 261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6" name="Line 262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7" name="Line 263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8" name="Line 264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9" name="Line 265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0" name="Line 266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1" name="Line 267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2" name="Line 268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3" name="Line 269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4" name="Line 270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5" name="Line 271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6" name="Line 272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7" name="Line 273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8" name="Line 274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9" name="Line 275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0" name="Line 276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1" name="Line 277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2" name="Line 278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564" name="Group 279"/>
              <p:cNvGrpSpPr>
                <a:grpSpLocks/>
              </p:cNvGrpSpPr>
              <p:nvPr/>
            </p:nvGrpSpPr>
            <p:grpSpPr bwMode="auto">
              <a:xfrm flipH="1"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615" name="Line 280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6" name="Line 281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7" name="Line 282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8" name="Line 283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9" name="Line 284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0" name="Line 285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1" name="Line 286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2" name="Line 287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3" name="Line 288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4" name="Line 289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5" name="Line 290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6" name="Line 291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7" name="Line 292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8" name="Line 293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9" name="Line 294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0" name="Line 295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1" name="Line 296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2" name="Line 297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3" name="Line 298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4" name="Line 299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5" name="Line 300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6" name="Line 301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7" name="Line 302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8" name="Line 303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565" name="Group 304"/>
              <p:cNvGrpSpPr>
                <a:grpSpLocks/>
              </p:cNvGrpSpPr>
              <p:nvPr/>
            </p:nvGrpSpPr>
            <p:grpSpPr bwMode="auto">
              <a:xfrm flipH="1"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591" name="Line 305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2" name="Line 306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3" name="Line 307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4" name="Line 308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5" name="Line 309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6" name="Line 310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7" name="Line 311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8" name="Line 312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9" name="Line 313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0" name="Line 314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1" name="Line 315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2" name="Line 316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3" name="Line 317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4" name="Line 318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5" name="Line 319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6" name="Line 320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7" name="Line 321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8" name="Line 322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9" name="Line 323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0" name="Line 324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1" name="Line 325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2" name="Line 326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3" name="Line 327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4" name="Line 328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566" name="Group 329"/>
              <p:cNvGrpSpPr>
                <a:grpSpLocks/>
              </p:cNvGrpSpPr>
              <p:nvPr/>
            </p:nvGrpSpPr>
            <p:grpSpPr bwMode="auto">
              <a:xfrm flipH="1">
                <a:off x="585" y="1873"/>
                <a:ext cx="1148" cy="622"/>
                <a:chOff x="4027" y="1873"/>
                <a:chExt cx="1148" cy="622"/>
              </a:xfrm>
            </p:grpSpPr>
            <p:sp>
              <p:nvSpPr>
                <p:cNvPr id="567" name="Line 330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8" name="Line 331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9" name="Line 332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0" name="Line 333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1" name="Line 334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2" name="Line 335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3" name="Line 336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4" name="Line 337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5" name="Line 338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6" name="Line 339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7" name="Line 340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8" name="Line 341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9" name="Line 342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0" name="Line 343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1" name="Line 344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2" name="Line 345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3" name="Line 346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4" name="Line 347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5" name="Line 348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6" name="Line 349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7" name="Line 350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8" name="Line 351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9" name="Line 352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0" name="Line 353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8" name="Group 354"/>
            <p:cNvGrpSpPr>
              <a:grpSpLocks/>
            </p:cNvGrpSpPr>
            <p:nvPr/>
          </p:nvGrpSpPr>
          <p:grpSpPr bwMode="auto">
            <a:xfrm>
              <a:off x="2306" y="1825"/>
              <a:ext cx="574" cy="717"/>
              <a:chOff x="585" y="1825"/>
              <a:chExt cx="4590" cy="717"/>
            </a:xfrm>
          </p:grpSpPr>
          <p:grpSp>
            <p:nvGrpSpPr>
              <p:cNvPr id="463" name="Group 355"/>
              <p:cNvGrpSpPr>
                <a:grpSpLocks/>
              </p:cNvGrpSpPr>
              <p:nvPr/>
            </p:nvGrpSpPr>
            <p:grpSpPr bwMode="auto">
              <a:xfrm>
                <a:off x="4027" y="1825"/>
                <a:ext cx="1148" cy="574"/>
                <a:chOff x="4027" y="1825"/>
                <a:chExt cx="1148" cy="574"/>
              </a:xfrm>
            </p:grpSpPr>
            <p:sp>
              <p:nvSpPr>
                <p:cNvPr id="539" name="Line 356"/>
                <p:cNvSpPr>
                  <a:spLocks noChangeShapeType="1"/>
                </p:cNvSpPr>
                <p:nvPr/>
              </p:nvSpPr>
              <p:spPr bwMode="auto">
                <a:xfrm flipH="1" flipV="1">
                  <a:off x="402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0" name="Line 357"/>
                <p:cNvSpPr>
                  <a:spLocks noChangeShapeType="1"/>
                </p:cNvSpPr>
                <p:nvPr/>
              </p:nvSpPr>
              <p:spPr bwMode="auto">
                <a:xfrm>
                  <a:off x="4123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1" name="Line 358"/>
                <p:cNvSpPr>
                  <a:spLocks noChangeShapeType="1"/>
                </p:cNvSpPr>
                <p:nvPr/>
              </p:nvSpPr>
              <p:spPr bwMode="auto">
                <a:xfrm flipH="1">
                  <a:off x="4218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2" name="Line 359"/>
                <p:cNvSpPr>
                  <a:spLocks noChangeShapeType="1"/>
                </p:cNvSpPr>
                <p:nvPr/>
              </p:nvSpPr>
              <p:spPr bwMode="auto">
                <a:xfrm flipH="1" flipV="1">
                  <a:off x="4314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3" name="Line 360"/>
                <p:cNvSpPr>
                  <a:spLocks noChangeShapeType="1"/>
                </p:cNvSpPr>
                <p:nvPr/>
              </p:nvSpPr>
              <p:spPr bwMode="auto">
                <a:xfrm flipH="1">
                  <a:off x="4410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4" name="Line 361"/>
                <p:cNvSpPr>
                  <a:spLocks noChangeShapeType="1"/>
                </p:cNvSpPr>
                <p:nvPr/>
              </p:nvSpPr>
              <p:spPr bwMode="auto">
                <a:xfrm flipH="1">
                  <a:off x="4505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5" name="Line 362"/>
                <p:cNvSpPr>
                  <a:spLocks noChangeShapeType="1"/>
                </p:cNvSpPr>
                <p:nvPr/>
              </p:nvSpPr>
              <p:spPr bwMode="auto">
                <a:xfrm flipH="1">
                  <a:off x="4601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6" name="Line 363"/>
                <p:cNvSpPr>
                  <a:spLocks noChangeShapeType="1"/>
                </p:cNvSpPr>
                <p:nvPr/>
              </p:nvSpPr>
              <p:spPr bwMode="auto">
                <a:xfrm flipH="1">
                  <a:off x="4697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7" name="Line 364"/>
                <p:cNvSpPr>
                  <a:spLocks noChangeShapeType="1"/>
                </p:cNvSpPr>
                <p:nvPr/>
              </p:nvSpPr>
              <p:spPr bwMode="auto">
                <a:xfrm flipH="1" flipV="1">
                  <a:off x="4792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8" name="Line 365"/>
                <p:cNvSpPr>
                  <a:spLocks noChangeShapeType="1"/>
                </p:cNvSpPr>
                <p:nvPr/>
              </p:nvSpPr>
              <p:spPr bwMode="auto">
                <a:xfrm>
                  <a:off x="4888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9" name="Line 366"/>
                <p:cNvSpPr>
                  <a:spLocks noChangeShapeType="1"/>
                </p:cNvSpPr>
                <p:nvPr/>
              </p:nvSpPr>
              <p:spPr bwMode="auto">
                <a:xfrm>
                  <a:off x="4983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0" name="Line 367"/>
                <p:cNvSpPr>
                  <a:spLocks noChangeShapeType="1"/>
                </p:cNvSpPr>
                <p:nvPr/>
              </p:nvSpPr>
              <p:spPr bwMode="auto">
                <a:xfrm flipV="1">
                  <a:off x="5079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1" name="Line 368"/>
                <p:cNvSpPr>
                  <a:spLocks noChangeShapeType="1"/>
                </p:cNvSpPr>
                <p:nvPr/>
              </p:nvSpPr>
              <p:spPr bwMode="auto">
                <a:xfrm flipH="1">
                  <a:off x="4075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2" name="Line 369"/>
                <p:cNvSpPr>
                  <a:spLocks noChangeShapeType="1"/>
                </p:cNvSpPr>
                <p:nvPr/>
              </p:nvSpPr>
              <p:spPr bwMode="auto">
                <a:xfrm flipH="1" flipV="1">
                  <a:off x="4171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3" name="Line 370"/>
                <p:cNvSpPr>
                  <a:spLocks noChangeShapeType="1"/>
                </p:cNvSpPr>
                <p:nvPr/>
              </p:nvSpPr>
              <p:spPr bwMode="auto">
                <a:xfrm flipH="1">
                  <a:off x="4266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4" name="Line 371"/>
                <p:cNvSpPr>
                  <a:spLocks noChangeShapeType="1"/>
                </p:cNvSpPr>
                <p:nvPr/>
              </p:nvSpPr>
              <p:spPr bwMode="auto">
                <a:xfrm flipH="1">
                  <a:off x="4362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5" name="Line 372"/>
                <p:cNvSpPr>
                  <a:spLocks noChangeShapeType="1"/>
                </p:cNvSpPr>
                <p:nvPr/>
              </p:nvSpPr>
              <p:spPr bwMode="auto">
                <a:xfrm flipH="1" flipV="1">
                  <a:off x="4458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6" name="Line 373"/>
                <p:cNvSpPr>
                  <a:spLocks noChangeShapeType="1"/>
                </p:cNvSpPr>
                <p:nvPr/>
              </p:nvSpPr>
              <p:spPr bwMode="auto">
                <a:xfrm flipH="1" flipV="1">
                  <a:off x="4553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7" name="Line 374"/>
                <p:cNvSpPr>
                  <a:spLocks noChangeShapeType="1"/>
                </p:cNvSpPr>
                <p:nvPr/>
              </p:nvSpPr>
              <p:spPr bwMode="auto">
                <a:xfrm>
                  <a:off x="4649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8" name="Line 375"/>
                <p:cNvSpPr>
                  <a:spLocks noChangeShapeType="1"/>
                </p:cNvSpPr>
                <p:nvPr/>
              </p:nvSpPr>
              <p:spPr bwMode="auto">
                <a:xfrm flipH="1">
                  <a:off x="474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9" name="Line 376"/>
                <p:cNvSpPr>
                  <a:spLocks noChangeShapeType="1"/>
                </p:cNvSpPr>
                <p:nvPr/>
              </p:nvSpPr>
              <p:spPr bwMode="auto">
                <a:xfrm flipH="1">
                  <a:off x="4840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0" name="Line 377"/>
                <p:cNvSpPr>
                  <a:spLocks noChangeShapeType="1"/>
                </p:cNvSpPr>
                <p:nvPr/>
              </p:nvSpPr>
              <p:spPr bwMode="auto">
                <a:xfrm flipH="1">
                  <a:off x="4936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1" name="Line 378"/>
                <p:cNvSpPr>
                  <a:spLocks noChangeShapeType="1"/>
                </p:cNvSpPr>
                <p:nvPr/>
              </p:nvSpPr>
              <p:spPr bwMode="auto">
                <a:xfrm flipV="1">
                  <a:off x="5031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2" name="Line 379"/>
                <p:cNvSpPr>
                  <a:spLocks noChangeShapeType="1"/>
                </p:cNvSpPr>
                <p:nvPr/>
              </p:nvSpPr>
              <p:spPr bwMode="auto">
                <a:xfrm>
                  <a:off x="5127" y="1825"/>
                  <a:ext cx="48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464" name="Group 380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431"/>
                <a:chOff x="585" y="1873"/>
                <a:chExt cx="1148" cy="431"/>
              </a:xfrm>
            </p:grpSpPr>
            <p:sp>
              <p:nvSpPr>
                <p:cNvPr id="515" name="Line 381"/>
                <p:cNvSpPr>
                  <a:spLocks noChangeShapeType="1"/>
                </p:cNvSpPr>
                <p:nvPr/>
              </p:nvSpPr>
              <p:spPr bwMode="auto">
                <a:xfrm flipH="1">
                  <a:off x="585" y="2112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6" name="Line 382"/>
                <p:cNvSpPr>
                  <a:spLocks noChangeShapeType="1"/>
                </p:cNvSpPr>
                <p:nvPr/>
              </p:nvSpPr>
              <p:spPr bwMode="auto">
                <a:xfrm flipH="1">
                  <a:off x="680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7" name="Line 383"/>
                <p:cNvSpPr>
                  <a:spLocks noChangeShapeType="1"/>
                </p:cNvSpPr>
                <p:nvPr/>
              </p:nvSpPr>
              <p:spPr bwMode="auto">
                <a:xfrm flipH="1">
                  <a:off x="776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8" name="Line 384"/>
                <p:cNvSpPr>
                  <a:spLocks noChangeShapeType="1"/>
                </p:cNvSpPr>
                <p:nvPr/>
              </p:nvSpPr>
              <p:spPr bwMode="auto">
                <a:xfrm>
                  <a:off x="871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9" name="Line 385"/>
                <p:cNvSpPr>
                  <a:spLocks noChangeShapeType="1"/>
                </p:cNvSpPr>
                <p:nvPr/>
              </p:nvSpPr>
              <p:spPr bwMode="auto">
                <a:xfrm flipV="1">
                  <a:off x="967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0" name="Line 386"/>
                <p:cNvSpPr>
                  <a:spLocks noChangeShapeType="1"/>
                </p:cNvSpPr>
                <p:nvPr/>
              </p:nvSpPr>
              <p:spPr bwMode="auto">
                <a:xfrm flipV="1">
                  <a:off x="1063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1" name="Line 387"/>
                <p:cNvSpPr>
                  <a:spLocks noChangeShapeType="1"/>
                </p:cNvSpPr>
                <p:nvPr/>
              </p:nvSpPr>
              <p:spPr bwMode="auto">
                <a:xfrm flipV="1">
                  <a:off x="1158" y="2112"/>
                  <a:ext cx="49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2" name="Line 388"/>
                <p:cNvSpPr>
                  <a:spLocks noChangeShapeType="1"/>
                </p:cNvSpPr>
                <p:nvPr/>
              </p:nvSpPr>
              <p:spPr bwMode="auto">
                <a:xfrm flipH="1">
                  <a:off x="1255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3" name="Line 389"/>
                <p:cNvSpPr>
                  <a:spLocks noChangeShapeType="1"/>
                </p:cNvSpPr>
                <p:nvPr/>
              </p:nvSpPr>
              <p:spPr bwMode="auto">
                <a:xfrm flipH="1">
                  <a:off x="1351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4" name="Line 390"/>
                <p:cNvSpPr>
                  <a:spLocks noChangeShapeType="1"/>
                </p:cNvSpPr>
                <p:nvPr/>
              </p:nvSpPr>
              <p:spPr bwMode="auto">
                <a:xfrm>
                  <a:off x="1446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5" name="Line 391"/>
                <p:cNvSpPr>
                  <a:spLocks noChangeShapeType="1"/>
                </p:cNvSpPr>
                <p:nvPr/>
              </p:nvSpPr>
              <p:spPr bwMode="auto">
                <a:xfrm flipH="1" flipV="1">
                  <a:off x="1542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6" name="Line 392"/>
                <p:cNvSpPr>
                  <a:spLocks noChangeShapeType="1"/>
                </p:cNvSpPr>
                <p:nvPr/>
              </p:nvSpPr>
              <p:spPr bwMode="auto">
                <a:xfrm>
                  <a:off x="1637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7" name="Line 393"/>
                <p:cNvSpPr>
                  <a:spLocks noChangeShapeType="1"/>
                </p:cNvSpPr>
                <p:nvPr/>
              </p:nvSpPr>
              <p:spPr bwMode="auto">
                <a:xfrm>
                  <a:off x="632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8" name="Line 394"/>
                <p:cNvSpPr>
                  <a:spLocks noChangeShapeType="1"/>
                </p:cNvSpPr>
                <p:nvPr/>
              </p:nvSpPr>
              <p:spPr bwMode="auto">
                <a:xfrm flipH="1" flipV="1">
                  <a:off x="728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9" name="Line 395"/>
                <p:cNvSpPr>
                  <a:spLocks noChangeShapeType="1"/>
                </p:cNvSpPr>
                <p:nvPr/>
              </p:nvSpPr>
              <p:spPr bwMode="auto">
                <a:xfrm>
                  <a:off x="824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0" name="Line 396"/>
                <p:cNvSpPr>
                  <a:spLocks noChangeShapeType="1"/>
                </p:cNvSpPr>
                <p:nvPr/>
              </p:nvSpPr>
              <p:spPr bwMode="auto">
                <a:xfrm flipH="1">
                  <a:off x="919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1" name="Line 397"/>
                <p:cNvSpPr>
                  <a:spLocks noChangeShapeType="1"/>
                </p:cNvSpPr>
                <p:nvPr/>
              </p:nvSpPr>
              <p:spPr bwMode="auto">
                <a:xfrm>
                  <a:off x="1015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2" name="Line 398"/>
                <p:cNvSpPr>
                  <a:spLocks noChangeShapeType="1"/>
                </p:cNvSpPr>
                <p:nvPr/>
              </p:nvSpPr>
              <p:spPr bwMode="auto">
                <a:xfrm>
                  <a:off x="1111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3" name="Line 399"/>
                <p:cNvSpPr>
                  <a:spLocks noChangeShapeType="1"/>
                </p:cNvSpPr>
                <p:nvPr/>
              </p:nvSpPr>
              <p:spPr bwMode="auto">
                <a:xfrm>
                  <a:off x="1207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4" name="Line 400"/>
                <p:cNvSpPr>
                  <a:spLocks noChangeShapeType="1"/>
                </p:cNvSpPr>
                <p:nvPr/>
              </p:nvSpPr>
              <p:spPr bwMode="auto">
                <a:xfrm>
                  <a:off x="1303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5" name="Line 401"/>
                <p:cNvSpPr>
                  <a:spLocks noChangeShapeType="1"/>
                </p:cNvSpPr>
                <p:nvPr/>
              </p:nvSpPr>
              <p:spPr bwMode="auto">
                <a:xfrm>
                  <a:off x="1398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6" name="Line 402"/>
                <p:cNvSpPr>
                  <a:spLocks noChangeShapeType="1"/>
                </p:cNvSpPr>
                <p:nvPr/>
              </p:nvSpPr>
              <p:spPr bwMode="auto">
                <a:xfrm flipV="1">
                  <a:off x="1494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7" name="Line 403"/>
                <p:cNvSpPr>
                  <a:spLocks noChangeShapeType="1"/>
                </p:cNvSpPr>
                <p:nvPr/>
              </p:nvSpPr>
              <p:spPr bwMode="auto">
                <a:xfrm flipH="1">
                  <a:off x="1590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8" name="Line 404"/>
                <p:cNvSpPr>
                  <a:spLocks noChangeShapeType="1"/>
                </p:cNvSpPr>
                <p:nvPr/>
              </p:nvSpPr>
              <p:spPr bwMode="auto">
                <a:xfrm flipH="1">
                  <a:off x="1685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465" name="Group 405"/>
              <p:cNvGrpSpPr>
                <a:grpSpLocks/>
              </p:cNvGrpSpPr>
              <p:nvPr/>
            </p:nvGrpSpPr>
            <p:grpSpPr bwMode="auto">
              <a:xfrm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491" name="Line 406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2" name="Line 407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3" name="Line 408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4" name="Line 409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5" name="Line 410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6" name="Line 411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7" name="Line 412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8" name="Line 413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9" name="Line 414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0" name="Line 415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1" name="Line 416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2" name="Line 417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3" name="Line 418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4" name="Line 419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5" name="Line 420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6" name="Line 421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7" name="Line 422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8" name="Line 423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9" name="Line 424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0" name="Line 425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1" name="Line 426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2" name="Line 427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3" name="Line 428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4" name="Line 429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466" name="Group 430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622"/>
                <a:chOff x="4027" y="1873"/>
                <a:chExt cx="1148" cy="622"/>
              </a:xfrm>
            </p:grpSpPr>
            <p:sp>
              <p:nvSpPr>
                <p:cNvPr id="467" name="Line 431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8" name="Line 432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9" name="Line 433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0" name="Line 434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1" name="Line 435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2" name="Line 436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3" name="Line 437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4" name="Line 438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5" name="Line 439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6" name="Line 440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7" name="Line 441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8" name="Line 442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9" name="Line 443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0" name="Line 444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1" name="Line 445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2" name="Line 446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3" name="Line 447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4" name="Line 448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5" name="Line 449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6" name="Line 450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7" name="Line 451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8" name="Line 452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9" name="Line 453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0" name="Line 454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9" name="Group 455"/>
            <p:cNvGrpSpPr>
              <a:grpSpLocks/>
            </p:cNvGrpSpPr>
            <p:nvPr/>
          </p:nvGrpSpPr>
          <p:grpSpPr bwMode="auto">
            <a:xfrm flipH="1">
              <a:off x="2880" y="1825"/>
              <a:ext cx="574" cy="717"/>
              <a:chOff x="585" y="1825"/>
              <a:chExt cx="4590" cy="717"/>
            </a:xfrm>
          </p:grpSpPr>
          <p:grpSp>
            <p:nvGrpSpPr>
              <p:cNvPr id="363" name="Group 456"/>
              <p:cNvGrpSpPr>
                <a:grpSpLocks/>
              </p:cNvGrpSpPr>
              <p:nvPr/>
            </p:nvGrpSpPr>
            <p:grpSpPr bwMode="auto">
              <a:xfrm>
                <a:off x="585" y="1825"/>
                <a:ext cx="1148" cy="574"/>
                <a:chOff x="585" y="1825"/>
                <a:chExt cx="1148" cy="574"/>
              </a:xfrm>
            </p:grpSpPr>
            <p:sp>
              <p:nvSpPr>
                <p:cNvPr id="439" name="Line 457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0" name="Line 458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1" name="Line 459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2" name="Line 460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3" name="Line 461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4" name="Line 462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5" name="Line 463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6" name="Line 464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7" name="Line 465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8" name="Line 466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9" name="Line 467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0" name="Line 468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1" name="Line 469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2" name="Line 470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3" name="Line 471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4" name="Line 472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5" name="Line 473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6" name="Line 474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7" name="Line 475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8" name="Line 476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9" name="Line 477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0" name="Line 478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1" name="Line 479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2" name="Line 480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64" name="Group 481"/>
              <p:cNvGrpSpPr>
                <a:grpSpLocks/>
              </p:cNvGrpSpPr>
              <p:nvPr/>
            </p:nvGrpSpPr>
            <p:grpSpPr bwMode="auto">
              <a:xfrm>
                <a:off x="1733" y="1873"/>
                <a:ext cx="1147" cy="479"/>
                <a:chOff x="1733" y="1873"/>
                <a:chExt cx="1147" cy="479"/>
              </a:xfrm>
            </p:grpSpPr>
            <p:sp>
              <p:nvSpPr>
                <p:cNvPr id="415" name="Line 482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6" name="Line 483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7" name="Line 484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8" name="Line 485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9" name="Line 486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0" name="Line 487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1" name="Line 488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2" name="Line 489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3" name="Line 490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4" name="Line 491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5" name="Line 492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6" name="Line 493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7" name="Line 494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8" name="Line 495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9" name="Line 496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0" name="Line 497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1" name="Line 498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2" name="Line 499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3" name="Line 500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4" name="Line 501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5" name="Line 502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6" name="Line 503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7" name="Line 504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8" name="Line 505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65" name="Group 506"/>
              <p:cNvGrpSpPr>
                <a:grpSpLocks/>
              </p:cNvGrpSpPr>
              <p:nvPr/>
            </p:nvGrpSpPr>
            <p:grpSpPr bwMode="auto">
              <a:xfrm>
                <a:off x="2880" y="1921"/>
                <a:ext cx="1147" cy="621"/>
                <a:chOff x="2880" y="1921"/>
                <a:chExt cx="1147" cy="621"/>
              </a:xfrm>
            </p:grpSpPr>
            <p:sp>
              <p:nvSpPr>
                <p:cNvPr id="391" name="Line 507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2" name="Line 508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3" name="Line 509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4" name="Line 510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5" name="Line 511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6" name="Line 512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7" name="Line 513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8" name="Line 514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9" name="Line 515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0" name="Line 516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1" name="Line 517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2" name="Line 518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3" name="Line 519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4" name="Line 520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5" name="Line 521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6" name="Line 522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7" name="Line 523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8" name="Line 524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9" name="Line 525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0" name="Line 526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1" name="Line 527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2" name="Line 528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3" name="Line 529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4" name="Line 530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66" name="Group 531"/>
              <p:cNvGrpSpPr>
                <a:grpSpLocks/>
              </p:cNvGrpSpPr>
              <p:nvPr/>
            </p:nvGrpSpPr>
            <p:grpSpPr bwMode="auto">
              <a:xfrm>
                <a:off x="4027" y="1873"/>
                <a:ext cx="1148" cy="622"/>
                <a:chOff x="4027" y="1873"/>
                <a:chExt cx="1148" cy="622"/>
              </a:xfrm>
            </p:grpSpPr>
            <p:sp>
              <p:nvSpPr>
                <p:cNvPr id="367" name="Line 532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8" name="Line 533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9" name="Line 534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0" name="Line 535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1" name="Line 536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2" name="Line 537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3" name="Line 538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4" name="Line 539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5" name="Line 540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6" name="Line 541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7" name="Line 542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8" name="Line 543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9" name="Line 544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0" name="Line 545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1" name="Line 546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2" name="Line 547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3" name="Line 548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4" name="Line 549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5" name="Line 550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6" name="Line 551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7" name="Line 552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8" name="Line 553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9" name="Line 554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0" name="Line 555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0" name="Group 556"/>
            <p:cNvGrpSpPr>
              <a:grpSpLocks/>
            </p:cNvGrpSpPr>
            <p:nvPr/>
          </p:nvGrpSpPr>
          <p:grpSpPr bwMode="auto">
            <a:xfrm flipH="1">
              <a:off x="3454" y="1825"/>
              <a:ext cx="573" cy="717"/>
              <a:chOff x="585" y="1825"/>
              <a:chExt cx="4590" cy="717"/>
            </a:xfrm>
          </p:grpSpPr>
          <p:grpSp>
            <p:nvGrpSpPr>
              <p:cNvPr id="263" name="Group 557"/>
              <p:cNvGrpSpPr>
                <a:grpSpLocks/>
              </p:cNvGrpSpPr>
              <p:nvPr/>
            </p:nvGrpSpPr>
            <p:grpSpPr bwMode="auto">
              <a:xfrm flipH="1">
                <a:off x="4027" y="1825"/>
                <a:ext cx="1148" cy="574"/>
                <a:chOff x="585" y="1825"/>
                <a:chExt cx="1148" cy="574"/>
              </a:xfrm>
            </p:grpSpPr>
            <p:sp>
              <p:nvSpPr>
                <p:cNvPr id="339" name="Line 558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0" name="Line 559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1" name="Line 560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2" name="Line 561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3" name="Line 562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4" name="Line 563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5" name="Line 564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6" name="Line 565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7" name="Line 566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8" name="Line 567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9" name="Line 568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0" name="Line 569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1" name="Line 570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2" name="Line 571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3" name="Line 572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4" name="Line 573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5" name="Line 574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6" name="Line 575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7" name="Line 576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8" name="Line 577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9" name="Line 578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0" name="Line 579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1" name="Line 580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2" name="Line 581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64" name="Group 582"/>
              <p:cNvGrpSpPr>
                <a:grpSpLocks/>
              </p:cNvGrpSpPr>
              <p:nvPr/>
            </p:nvGrpSpPr>
            <p:grpSpPr bwMode="auto">
              <a:xfrm flipH="1"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315" name="Line 583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6" name="Line 584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7" name="Line 585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8" name="Line 586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9" name="Line 587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0" name="Line 588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1" name="Line 589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2" name="Line 590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3" name="Line 591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4" name="Line 592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5" name="Line 593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6" name="Line 594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7" name="Line 595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8" name="Line 596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9" name="Line 597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0" name="Line 598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1" name="Line 599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2" name="Line 600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3" name="Line 601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4" name="Line 602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5" name="Line 603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6" name="Line 604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7" name="Line 605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8" name="Line 606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65" name="Group 607"/>
              <p:cNvGrpSpPr>
                <a:grpSpLocks/>
              </p:cNvGrpSpPr>
              <p:nvPr/>
            </p:nvGrpSpPr>
            <p:grpSpPr bwMode="auto">
              <a:xfrm flipH="1"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291" name="Line 608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2" name="Line 609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3" name="Line 610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4" name="Line 611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5" name="Line 612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6" name="Line 613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7" name="Line 614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8" name="Line 615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9" name="Line 616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0" name="Line 617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1" name="Line 618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2" name="Line 619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3" name="Line 620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4" name="Line 621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5" name="Line 622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6" name="Line 623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7" name="Line 624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8" name="Line 625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9" name="Line 626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0" name="Line 627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1" name="Line 628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2" name="Line 629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3" name="Line 630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4" name="Line 631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66" name="Group 632"/>
              <p:cNvGrpSpPr>
                <a:grpSpLocks/>
              </p:cNvGrpSpPr>
              <p:nvPr/>
            </p:nvGrpSpPr>
            <p:grpSpPr bwMode="auto">
              <a:xfrm flipH="1">
                <a:off x="585" y="1873"/>
                <a:ext cx="1148" cy="622"/>
                <a:chOff x="4027" y="1873"/>
                <a:chExt cx="1148" cy="622"/>
              </a:xfrm>
            </p:grpSpPr>
            <p:sp>
              <p:nvSpPr>
                <p:cNvPr id="267" name="Line 633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8" name="Line 634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9" name="Line 635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0" name="Line 636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1" name="Line 637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2" name="Line 638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3" name="Line 639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4" name="Line 640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5" name="Line 641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6" name="Line 642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7" name="Line 643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8" name="Line 644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9" name="Line 645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0" name="Line 646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1" name="Line 647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2" name="Line 648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3" name="Line 649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4" name="Line 650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5" name="Line 651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6" name="Line 652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7" name="Line 653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8" name="Line 654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9" name="Line 655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0" name="Line 656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1" name="Group 657"/>
            <p:cNvGrpSpPr>
              <a:grpSpLocks/>
            </p:cNvGrpSpPr>
            <p:nvPr/>
          </p:nvGrpSpPr>
          <p:grpSpPr bwMode="auto">
            <a:xfrm flipH="1">
              <a:off x="4027" y="1825"/>
              <a:ext cx="574" cy="717"/>
              <a:chOff x="585" y="1825"/>
              <a:chExt cx="4590" cy="717"/>
            </a:xfrm>
          </p:grpSpPr>
          <p:grpSp>
            <p:nvGrpSpPr>
              <p:cNvPr id="163" name="Group 658"/>
              <p:cNvGrpSpPr>
                <a:grpSpLocks/>
              </p:cNvGrpSpPr>
              <p:nvPr/>
            </p:nvGrpSpPr>
            <p:grpSpPr bwMode="auto">
              <a:xfrm>
                <a:off x="4027" y="1825"/>
                <a:ext cx="1148" cy="574"/>
                <a:chOff x="4027" y="1825"/>
                <a:chExt cx="1148" cy="574"/>
              </a:xfrm>
            </p:grpSpPr>
            <p:sp>
              <p:nvSpPr>
                <p:cNvPr id="239" name="Line 659"/>
                <p:cNvSpPr>
                  <a:spLocks noChangeShapeType="1"/>
                </p:cNvSpPr>
                <p:nvPr/>
              </p:nvSpPr>
              <p:spPr bwMode="auto">
                <a:xfrm flipH="1" flipV="1">
                  <a:off x="402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0" name="Line 660"/>
                <p:cNvSpPr>
                  <a:spLocks noChangeShapeType="1"/>
                </p:cNvSpPr>
                <p:nvPr/>
              </p:nvSpPr>
              <p:spPr bwMode="auto">
                <a:xfrm>
                  <a:off x="4123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1" name="Line 661"/>
                <p:cNvSpPr>
                  <a:spLocks noChangeShapeType="1"/>
                </p:cNvSpPr>
                <p:nvPr/>
              </p:nvSpPr>
              <p:spPr bwMode="auto">
                <a:xfrm flipH="1">
                  <a:off x="4218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2" name="Line 662"/>
                <p:cNvSpPr>
                  <a:spLocks noChangeShapeType="1"/>
                </p:cNvSpPr>
                <p:nvPr/>
              </p:nvSpPr>
              <p:spPr bwMode="auto">
                <a:xfrm flipH="1" flipV="1">
                  <a:off x="4314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3" name="Line 663"/>
                <p:cNvSpPr>
                  <a:spLocks noChangeShapeType="1"/>
                </p:cNvSpPr>
                <p:nvPr/>
              </p:nvSpPr>
              <p:spPr bwMode="auto">
                <a:xfrm flipH="1">
                  <a:off x="4410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4" name="Line 664"/>
                <p:cNvSpPr>
                  <a:spLocks noChangeShapeType="1"/>
                </p:cNvSpPr>
                <p:nvPr/>
              </p:nvSpPr>
              <p:spPr bwMode="auto">
                <a:xfrm flipH="1">
                  <a:off x="4505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5" name="Line 665"/>
                <p:cNvSpPr>
                  <a:spLocks noChangeShapeType="1"/>
                </p:cNvSpPr>
                <p:nvPr/>
              </p:nvSpPr>
              <p:spPr bwMode="auto">
                <a:xfrm flipH="1">
                  <a:off x="4601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6" name="Line 666"/>
                <p:cNvSpPr>
                  <a:spLocks noChangeShapeType="1"/>
                </p:cNvSpPr>
                <p:nvPr/>
              </p:nvSpPr>
              <p:spPr bwMode="auto">
                <a:xfrm flipH="1">
                  <a:off x="4697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7" name="Line 667"/>
                <p:cNvSpPr>
                  <a:spLocks noChangeShapeType="1"/>
                </p:cNvSpPr>
                <p:nvPr/>
              </p:nvSpPr>
              <p:spPr bwMode="auto">
                <a:xfrm flipH="1" flipV="1">
                  <a:off x="4792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8" name="Line 668"/>
                <p:cNvSpPr>
                  <a:spLocks noChangeShapeType="1"/>
                </p:cNvSpPr>
                <p:nvPr/>
              </p:nvSpPr>
              <p:spPr bwMode="auto">
                <a:xfrm>
                  <a:off x="4888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9" name="Line 669"/>
                <p:cNvSpPr>
                  <a:spLocks noChangeShapeType="1"/>
                </p:cNvSpPr>
                <p:nvPr/>
              </p:nvSpPr>
              <p:spPr bwMode="auto">
                <a:xfrm>
                  <a:off x="4983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0" name="Line 670"/>
                <p:cNvSpPr>
                  <a:spLocks noChangeShapeType="1"/>
                </p:cNvSpPr>
                <p:nvPr/>
              </p:nvSpPr>
              <p:spPr bwMode="auto">
                <a:xfrm flipV="1">
                  <a:off x="5079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1" name="Line 671"/>
                <p:cNvSpPr>
                  <a:spLocks noChangeShapeType="1"/>
                </p:cNvSpPr>
                <p:nvPr/>
              </p:nvSpPr>
              <p:spPr bwMode="auto">
                <a:xfrm flipH="1">
                  <a:off x="4075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2" name="Line 672"/>
                <p:cNvSpPr>
                  <a:spLocks noChangeShapeType="1"/>
                </p:cNvSpPr>
                <p:nvPr/>
              </p:nvSpPr>
              <p:spPr bwMode="auto">
                <a:xfrm flipH="1" flipV="1">
                  <a:off x="4171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3" name="Line 673"/>
                <p:cNvSpPr>
                  <a:spLocks noChangeShapeType="1"/>
                </p:cNvSpPr>
                <p:nvPr/>
              </p:nvSpPr>
              <p:spPr bwMode="auto">
                <a:xfrm flipH="1">
                  <a:off x="4266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4" name="Line 674"/>
                <p:cNvSpPr>
                  <a:spLocks noChangeShapeType="1"/>
                </p:cNvSpPr>
                <p:nvPr/>
              </p:nvSpPr>
              <p:spPr bwMode="auto">
                <a:xfrm flipH="1">
                  <a:off x="4362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5" name="Line 675"/>
                <p:cNvSpPr>
                  <a:spLocks noChangeShapeType="1"/>
                </p:cNvSpPr>
                <p:nvPr/>
              </p:nvSpPr>
              <p:spPr bwMode="auto">
                <a:xfrm flipH="1" flipV="1">
                  <a:off x="4458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6" name="Line 676"/>
                <p:cNvSpPr>
                  <a:spLocks noChangeShapeType="1"/>
                </p:cNvSpPr>
                <p:nvPr/>
              </p:nvSpPr>
              <p:spPr bwMode="auto">
                <a:xfrm flipH="1" flipV="1">
                  <a:off x="4553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7" name="Line 677"/>
                <p:cNvSpPr>
                  <a:spLocks noChangeShapeType="1"/>
                </p:cNvSpPr>
                <p:nvPr/>
              </p:nvSpPr>
              <p:spPr bwMode="auto">
                <a:xfrm>
                  <a:off x="4649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8" name="Line 678"/>
                <p:cNvSpPr>
                  <a:spLocks noChangeShapeType="1"/>
                </p:cNvSpPr>
                <p:nvPr/>
              </p:nvSpPr>
              <p:spPr bwMode="auto">
                <a:xfrm flipH="1">
                  <a:off x="474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9" name="Line 679"/>
                <p:cNvSpPr>
                  <a:spLocks noChangeShapeType="1"/>
                </p:cNvSpPr>
                <p:nvPr/>
              </p:nvSpPr>
              <p:spPr bwMode="auto">
                <a:xfrm flipH="1">
                  <a:off x="4840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0" name="Line 680"/>
                <p:cNvSpPr>
                  <a:spLocks noChangeShapeType="1"/>
                </p:cNvSpPr>
                <p:nvPr/>
              </p:nvSpPr>
              <p:spPr bwMode="auto">
                <a:xfrm flipH="1">
                  <a:off x="4936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1" name="Line 681"/>
                <p:cNvSpPr>
                  <a:spLocks noChangeShapeType="1"/>
                </p:cNvSpPr>
                <p:nvPr/>
              </p:nvSpPr>
              <p:spPr bwMode="auto">
                <a:xfrm flipV="1">
                  <a:off x="5031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2" name="Line 682"/>
                <p:cNvSpPr>
                  <a:spLocks noChangeShapeType="1"/>
                </p:cNvSpPr>
                <p:nvPr/>
              </p:nvSpPr>
              <p:spPr bwMode="auto">
                <a:xfrm>
                  <a:off x="5127" y="1825"/>
                  <a:ext cx="48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64" name="Group 683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431"/>
                <a:chOff x="585" y="1873"/>
                <a:chExt cx="1148" cy="431"/>
              </a:xfrm>
            </p:grpSpPr>
            <p:sp>
              <p:nvSpPr>
                <p:cNvPr id="215" name="Line 684"/>
                <p:cNvSpPr>
                  <a:spLocks noChangeShapeType="1"/>
                </p:cNvSpPr>
                <p:nvPr/>
              </p:nvSpPr>
              <p:spPr bwMode="auto">
                <a:xfrm flipH="1">
                  <a:off x="585" y="2112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6" name="Line 685"/>
                <p:cNvSpPr>
                  <a:spLocks noChangeShapeType="1"/>
                </p:cNvSpPr>
                <p:nvPr/>
              </p:nvSpPr>
              <p:spPr bwMode="auto">
                <a:xfrm flipH="1">
                  <a:off x="680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7" name="Line 686"/>
                <p:cNvSpPr>
                  <a:spLocks noChangeShapeType="1"/>
                </p:cNvSpPr>
                <p:nvPr/>
              </p:nvSpPr>
              <p:spPr bwMode="auto">
                <a:xfrm flipH="1">
                  <a:off x="776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8" name="Line 687"/>
                <p:cNvSpPr>
                  <a:spLocks noChangeShapeType="1"/>
                </p:cNvSpPr>
                <p:nvPr/>
              </p:nvSpPr>
              <p:spPr bwMode="auto">
                <a:xfrm>
                  <a:off x="871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9" name="Line 688"/>
                <p:cNvSpPr>
                  <a:spLocks noChangeShapeType="1"/>
                </p:cNvSpPr>
                <p:nvPr/>
              </p:nvSpPr>
              <p:spPr bwMode="auto">
                <a:xfrm flipV="1">
                  <a:off x="967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0" name="Line 689"/>
                <p:cNvSpPr>
                  <a:spLocks noChangeShapeType="1"/>
                </p:cNvSpPr>
                <p:nvPr/>
              </p:nvSpPr>
              <p:spPr bwMode="auto">
                <a:xfrm flipV="1">
                  <a:off x="1063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1" name="Line 690"/>
                <p:cNvSpPr>
                  <a:spLocks noChangeShapeType="1"/>
                </p:cNvSpPr>
                <p:nvPr/>
              </p:nvSpPr>
              <p:spPr bwMode="auto">
                <a:xfrm flipV="1">
                  <a:off x="1158" y="2112"/>
                  <a:ext cx="49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2" name="Line 691"/>
                <p:cNvSpPr>
                  <a:spLocks noChangeShapeType="1"/>
                </p:cNvSpPr>
                <p:nvPr/>
              </p:nvSpPr>
              <p:spPr bwMode="auto">
                <a:xfrm flipH="1">
                  <a:off x="1255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3" name="Line 692"/>
                <p:cNvSpPr>
                  <a:spLocks noChangeShapeType="1"/>
                </p:cNvSpPr>
                <p:nvPr/>
              </p:nvSpPr>
              <p:spPr bwMode="auto">
                <a:xfrm flipH="1">
                  <a:off x="1351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4" name="Line 693"/>
                <p:cNvSpPr>
                  <a:spLocks noChangeShapeType="1"/>
                </p:cNvSpPr>
                <p:nvPr/>
              </p:nvSpPr>
              <p:spPr bwMode="auto">
                <a:xfrm>
                  <a:off x="1446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5" name="Line 694"/>
                <p:cNvSpPr>
                  <a:spLocks noChangeShapeType="1"/>
                </p:cNvSpPr>
                <p:nvPr/>
              </p:nvSpPr>
              <p:spPr bwMode="auto">
                <a:xfrm flipH="1" flipV="1">
                  <a:off x="1542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6" name="Line 695"/>
                <p:cNvSpPr>
                  <a:spLocks noChangeShapeType="1"/>
                </p:cNvSpPr>
                <p:nvPr/>
              </p:nvSpPr>
              <p:spPr bwMode="auto">
                <a:xfrm>
                  <a:off x="1637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7" name="Line 696"/>
                <p:cNvSpPr>
                  <a:spLocks noChangeShapeType="1"/>
                </p:cNvSpPr>
                <p:nvPr/>
              </p:nvSpPr>
              <p:spPr bwMode="auto">
                <a:xfrm>
                  <a:off x="632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8" name="Line 697"/>
                <p:cNvSpPr>
                  <a:spLocks noChangeShapeType="1"/>
                </p:cNvSpPr>
                <p:nvPr/>
              </p:nvSpPr>
              <p:spPr bwMode="auto">
                <a:xfrm flipH="1" flipV="1">
                  <a:off x="728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9" name="Line 698"/>
                <p:cNvSpPr>
                  <a:spLocks noChangeShapeType="1"/>
                </p:cNvSpPr>
                <p:nvPr/>
              </p:nvSpPr>
              <p:spPr bwMode="auto">
                <a:xfrm>
                  <a:off x="824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0" name="Line 699"/>
                <p:cNvSpPr>
                  <a:spLocks noChangeShapeType="1"/>
                </p:cNvSpPr>
                <p:nvPr/>
              </p:nvSpPr>
              <p:spPr bwMode="auto">
                <a:xfrm flipH="1">
                  <a:off x="919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1" name="Line 700"/>
                <p:cNvSpPr>
                  <a:spLocks noChangeShapeType="1"/>
                </p:cNvSpPr>
                <p:nvPr/>
              </p:nvSpPr>
              <p:spPr bwMode="auto">
                <a:xfrm>
                  <a:off x="1015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2" name="Line 701"/>
                <p:cNvSpPr>
                  <a:spLocks noChangeShapeType="1"/>
                </p:cNvSpPr>
                <p:nvPr/>
              </p:nvSpPr>
              <p:spPr bwMode="auto">
                <a:xfrm>
                  <a:off x="1111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3" name="Line 702"/>
                <p:cNvSpPr>
                  <a:spLocks noChangeShapeType="1"/>
                </p:cNvSpPr>
                <p:nvPr/>
              </p:nvSpPr>
              <p:spPr bwMode="auto">
                <a:xfrm>
                  <a:off x="1207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4" name="Line 703"/>
                <p:cNvSpPr>
                  <a:spLocks noChangeShapeType="1"/>
                </p:cNvSpPr>
                <p:nvPr/>
              </p:nvSpPr>
              <p:spPr bwMode="auto">
                <a:xfrm>
                  <a:off x="1303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5" name="Line 704"/>
                <p:cNvSpPr>
                  <a:spLocks noChangeShapeType="1"/>
                </p:cNvSpPr>
                <p:nvPr/>
              </p:nvSpPr>
              <p:spPr bwMode="auto">
                <a:xfrm>
                  <a:off x="1398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6" name="Line 705"/>
                <p:cNvSpPr>
                  <a:spLocks noChangeShapeType="1"/>
                </p:cNvSpPr>
                <p:nvPr/>
              </p:nvSpPr>
              <p:spPr bwMode="auto">
                <a:xfrm flipV="1">
                  <a:off x="1494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7" name="Line 706"/>
                <p:cNvSpPr>
                  <a:spLocks noChangeShapeType="1"/>
                </p:cNvSpPr>
                <p:nvPr/>
              </p:nvSpPr>
              <p:spPr bwMode="auto">
                <a:xfrm flipH="1">
                  <a:off x="1590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8" name="Line 707"/>
                <p:cNvSpPr>
                  <a:spLocks noChangeShapeType="1"/>
                </p:cNvSpPr>
                <p:nvPr/>
              </p:nvSpPr>
              <p:spPr bwMode="auto">
                <a:xfrm flipH="1">
                  <a:off x="1685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65" name="Group 708"/>
              <p:cNvGrpSpPr>
                <a:grpSpLocks/>
              </p:cNvGrpSpPr>
              <p:nvPr/>
            </p:nvGrpSpPr>
            <p:grpSpPr bwMode="auto">
              <a:xfrm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191" name="Line 709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2" name="Line 710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3" name="Line 711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4" name="Line 712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5" name="Line 713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6" name="Line 714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7" name="Line 715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8" name="Line 716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9" name="Line 717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0" name="Line 718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1" name="Line 719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2" name="Line 720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3" name="Line 721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4" name="Line 722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5" name="Line 723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6" name="Line 724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7" name="Line 725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8" name="Line 726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9" name="Line 727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0" name="Line 728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1" name="Line 729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2" name="Line 730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3" name="Line 731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4" name="Line 732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66" name="Group 733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622"/>
                <a:chOff x="4027" y="1873"/>
                <a:chExt cx="1148" cy="622"/>
              </a:xfrm>
            </p:grpSpPr>
            <p:sp>
              <p:nvSpPr>
                <p:cNvPr id="167" name="Line 734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8" name="Line 735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9" name="Line 736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0" name="Line 737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1" name="Line 738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2" name="Line 739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3" name="Line 740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4" name="Line 741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5" name="Line 742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6" name="Line 743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7" name="Line 744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8" name="Line 745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9" name="Line 746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0" name="Line 747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1" name="Line 748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2" name="Line 749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3" name="Line 750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4" name="Line 751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5" name="Line 752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6" name="Line 753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7" name="Line 754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8" name="Line 755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9" name="Line 756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0" name="Line 757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2" name="Group 758"/>
            <p:cNvGrpSpPr>
              <a:grpSpLocks/>
            </p:cNvGrpSpPr>
            <p:nvPr/>
          </p:nvGrpSpPr>
          <p:grpSpPr bwMode="auto">
            <a:xfrm flipH="1">
              <a:off x="4601" y="1825"/>
              <a:ext cx="574" cy="717"/>
              <a:chOff x="585" y="1825"/>
              <a:chExt cx="4590" cy="717"/>
            </a:xfrm>
          </p:grpSpPr>
          <p:grpSp>
            <p:nvGrpSpPr>
              <p:cNvPr id="63" name="Group 759"/>
              <p:cNvGrpSpPr>
                <a:grpSpLocks/>
              </p:cNvGrpSpPr>
              <p:nvPr/>
            </p:nvGrpSpPr>
            <p:grpSpPr bwMode="auto">
              <a:xfrm>
                <a:off x="1733" y="1825"/>
                <a:ext cx="1147" cy="574"/>
                <a:chOff x="585" y="1825"/>
                <a:chExt cx="1148" cy="574"/>
              </a:xfrm>
            </p:grpSpPr>
            <p:sp>
              <p:nvSpPr>
                <p:cNvPr id="139" name="Line 760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0" name="Line 761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1" name="Line 762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2" name="Line 763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3" name="Line 764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4" name="Line 765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5" name="Line 766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6" name="Line 767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7" name="Line 768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8" name="Line 769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9" name="Line 770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0" name="Line 771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1" name="Line 772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2" name="Line 773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3" name="Line 774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4" name="Line 775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5" name="Line 776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6" name="Line 777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7" name="Line 778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8" name="Line 779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9" name="Line 780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0" name="Line 781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1" name="Line 782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2" name="Line 783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4" name="Group 784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115" name="Line 785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6" name="Line 786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7" name="Line 787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8" name="Line 788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9" name="Line 789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0" name="Line 790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1" name="Line 791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2" name="Line 792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3" name="Line 793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4" name="Line 794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5" name="Line 795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6" name="Line 796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7" name="Line 797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8" name="Line 798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9" name="Line 799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0" name="Line 800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1" name="Line 801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2" name="Line 802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3" name="Line 803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4" name="Line 804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5" name="Line 805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6" name="Line 806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7" name="Line 807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8" name="Line 808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5" name="Group 809"/>
              <p:cNvGrpSpPr>
                <a:grpSpLocks/>
              </p:cNvGrpSpPr>
              <p:nvPr/>
            </p:nvGrpSpPr>
            <p:grpSpPr bwMode="auto">
              <a:xfrm>
                <a:off x="4027" y="1921"/>
                <a:ext cx="1148" cy="621"/>
                <a:chOff x="4027" y="1921"/>
                <a:chExt cx="1148" cy="621"/>
              </a:xfrm>
            </p:grpSpPr>
            <p:sp>
              <p:nvSpPr>
                <p:cNvPr id="91" name="Line 810"/>
                <p:cNvSpPr>
                  <a:spLocks noChangeShapeType="1"/>
                </p:cNvSpPr>
                <p:nvPr/>
              </p:nvSpPr>
              <p:spPr bwMode="auto">
                <a:xfrm>
                  <a:off x="4027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2" name="Line 811"/>
                <p:cNvSpPr>
                  <a:spLocks noChangeShapeType="1"/>
                </p:cNvSpPr>
                <p:nvPr/>
              </p:nvSpPr>
              <p:spPr bwMode="auto">
                <a:xfrm flipH="1">
                  <a:off x="4123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3" name="Line 812"/>
                <p:cNvSpPr>
                  <a:spLocks noChangeShapeType="1"/>
                </p:cNvSpPr>
                <p:nvPr/>
              </p:nvSpPr>
              <p:spPr bwMode="auto">
                <a:xfrm flipH="1">
                  <a:off x="4218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4" name="Line 813"/>
                <p:cNvSpPr>
                  <a:spLocks noChangeShapeType="1"/>
                </p:cNvSpPr>
                <p:nvPr/>
              </p:nvSpPr>
              <p:spPr bwMode="auto">
                <a:xfrm>
                  <a:off x="4314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5" name="Line 814"/>
                <p:cNvSpPr>
                  <a:spLocks noChangeShapeType="1"/>
                </p:cNvSpPr>
                <p:nvPr/>
              </p:nvSpPr>
              <p:spPr bwMode="auto">
                <a:xfrm flipH="1">
                  <a:off x="4409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6" name="Line 815"/>
                <p:cNvSpPr>
                  <a:spLocks noChangeShapeType="1"/>
                </p:cNvSpPr>
                <p:nvPr/>
              </p:nvSpPr>
              <p:spPr bwMode="auto">
                <a:xfrm>
                  <a:off x="4505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7" name="Line 816"/>
                <p:cNvSpPr>
                  <a:spLocks noChangeShapeType="1"/>
                </p:cNvSpPr>
                <p:nvPr/>
              </p:nvSpPr>
              <p:spPr bwMode="auto">
                <a:xfrm flipH="1" flipV="1">
                  <a:off x="4602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8" name="Line 817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9" name="Line 818"/>
                <p:cNvSpPr>
                  <a:spLocks noChangeShapeType="1"/>
                </p:cNvSpPr>
                <p:nvPr/>
              </p:nvSpPr>
              <p:spPr bwMode="auto">
                <a:xfrm>
                  <a:off x="4793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0" name="Line 819"/>
                <p:cNvSpPr>
                  <a:spLocks noChangeShapeType="1"/>
                </p:cNvSpPr>
                <p:nvPr/>
              </p:nvSpPr>
              <p:spPr bwMode="auto">
                <a:xfrm>
                  <a:off x="4889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1" name="Line 820"/>
                <p:cNvSpPr>
                  <a:spLocks noChangeShapeType="1"/>
                </p:cNvSpPr>
                <p:nvPr/>
              </p:nvSpPr>
              <p:spPr bwMode="auto">
                <a:xfrm flipH="1">
                  <a:off x="4984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2" name="Line 821"/>
                <p:cNvSpPr>
                  <a:spLocks noChangeShapeType="1"/>
                </p:cNvSpPr>
                <p:nvPr/>
              </p:nvSpPr>
              <p:spPr bwMode="auto">
                <a:xfrm>
                  <a:off x="5080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3" name="Line 822"/>
                <p:cNvSpPr>
                  <a:spLocks noChangeShapeType="1"/>
                </p:cNvSpPr>
                <p:nvPr/>
              </p:nvSpPr>
              <p:spPr bwMode="auto">
                <a:xfrm flipH="1">
                  <a:off x="4075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4" name="Line 823"/>
                <p:cNvSpPr>
                  <a:spLocks noChangeShapeType="1"/>
                </p:cNvSpPr>
                <p:nvPr/>
              </p:nvSpPr>
              <p:spPr bwMode="auto">
                <a:xfrm>
                  <a:off x="4170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5" name="Line 824"/>
                <p:cNvSpPr>
                  <a:spLocks noChangeShapeType="1"/>
                </p:cNvSpPr>
                <p:nvPr/>
              </p:nvSpPr>
              <p:spPr bwMode="auto">
                <a:xfrm flipH="1">
                  <a:off x="4266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6" name="Line 825"/>
                <p:cNvSpPr>
                  <a:spLocks noChangeShapeType="1"/>
                </p:cNvSpPr>
                <p:nvPr/>
              </p:nvSpPr>
              <p:spPr bwMode="auto">
                <a:xfrm>
                  <a:off x="4362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7" name="Line 826"/>
                <p:cNvSpPr>
                  <a:spLocks noChangeShapeType="1"/>
                </p:cNvSpPr>
                <p:nvPr/>
              </p:nvSpPr>
              <p:spPr bwMode="auto">
                <a:xfrm>
                  <a:off x="4457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8" name="Line 827"/>
                <p:cNvSpPr>
                  <a:spLocks noChangeShapeType="1"/>
                </p:cNvSpPr>
                <p:nvPr/>
              </p:nvSpPr>
              <p:spPr bwMode="auto">
                <a:xfrm flipH="1">
                  <a:off x="4553" y="2303"/>
                  <a:ext cx="49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9" name="Line 828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0" name="Line 829"/>
                <p:cNvSpPr>
                  <a:spLocks noChangeShapeType="1"/>
                </p:cNvSpPr>
                <p:nvPr/>
              </p:nvSpPr>
              <p:spPr bwMode="auto">
                <a:xfrm flipV="1">
                  <a:off x="4745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1" name="Line 830"/>
                <p:cNvSpPr>
                  <a:spLocks noChangeShapeType="1"/>
                </p:cNvSpPr>
                <p:nvPr/>
              </p:nvSpPr>
              <p:spPr bwMode="auto">
                <a:xfrm flipH="1">
                  <a:off x="484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2" name="Line 831"/>
                <p:cNvSpPr>
                  <a:spLocks noChangeShapeType="1"/>
                </p:cNvSpPr>
                <p:nvPr/>
              </p:nvSpPr>
              <p:spPr bwMode="auto">
                <a:xfrm flipH="1">
                  <a:off x="4936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3" name="Line 832"/>
                <p:cNvSpPr>
                  <a:spLocks noChangeShapeType="1"/>
                </p:cNvSpPr>
                <p:nvPr/>
              </p:nvSpPr>
              <p:spPr bwMode="auto">
                <a:xfrm flipH="1">
                  <a:off x="5032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4" name="Line 833"/>
                <p:cNvSpPr>
                  <a:spLocks noChangeShapeType="1"/>
                </p:cNvSpPr>
                <p:nvPr/>
              </p:nvSpPr>
              <p:spPr bwMode="auto">
                <a:xfrm flipV="1">
                  <a:off x="5128" y="2160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6" name="Group 834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622"/>
                <a:chOff x="585" y="1873"/>
                <a:chExt cx="1148" cy="622"/>
              </a:xfrm>
            </p:grpSpPr>
            <p:sp>
              <p:nvSpPr>
                <p:cNvPr id="67" name="Line 835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" name="Line 836"/>
                <p:cNvSpPr>
                  <a:spLocks noChangeShapeType="1"/>
                </p:cNvSpPr>
                <p:nvPr/>
              </p:nvSpPr>
              <p:spPr bwMode="auto">
                <a:xfrm>
                  <a:off x="681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" name="Line 837"/>
                <p:cNvSpPr>
                  <a:spLocks noChangeShapeType="1"/>
                </p:cNvSpPr>
                <p:nvPr/>
              </p:nvSpPr>
              <p:spPr bwMode="auto">
                <a:xfrm>
                  <a:off x="777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" name="Line 838"/>
                <p:cNvSpPr>
                  <a:spLocks noChangeShapeType="1"/>
                </p:cNvSpPr>
                <p:nvPr/>
              </p:nvSpPr>
              <p:spPr bwMode="auto">
                <a:xfrm flipH="1">
                  <a:off x="872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" name="Line 839"/>
                <p:cNvSpPr>
                  <a:spLocks noChangeShapeType="1"/>
                </p:cNvSpPr>
                <p:nvPr/>
              </p:nvSpPr>
              <p:spPr bwMode="auto">
                <a:xfrm>
                  <a:off x="968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" name="Line 840"/>
                <p:cNvSpPr>
                  <a:spLocks noChangeShapeType="1"/>
                </p:cNvSpPr>
                <p:nvPr/>
              </p:nvSpPr>
              <p:spPr bwMode="auto">
                <a:xfrm>
                  <a:off x="1063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" name="Line 841"/>
                <p:cNvSpPr>
                  <a:spLocks noChangeShapeType="1"/>
                </p:cNvSpPr>
                <p:nvPr/>
              </p:nvSpPr>
              <p:spPr bwMode="auto">
                <a:xfrm>
                  <a:off x="1159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" name="Line 842"/>
                <p:cNvSpPr>
                  <a:spLocks noChangeShapeType="1"/>
                </p:cNvSpPr>
                <p:nvPr/>
              </p:nvSpPr>
              <p:spPr bwMode="auto">
                <a:xfrm>
                  <a:off x="1255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" name="Line 843"/>
                <p:cNvSpPr>
                  <a:spLocks noChangeShapeType="1"/>
                </p:cNvSpPr>
                <p:nvPr/>
              </p:nvSpPr>
              <p:spPr bwMode="auto">
                <a:xfrm>
                  <a:off x="1350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" name="Line 844"/>
                <p:cNvSpPr>
                  <a:spLocks noChangeShapeType="1"/>
                </p:cNvSpPr>
                <p:nvPr/>
              </p:nvSpPr>
              <p:spPr bwMode="auto">
                <a:xfrm flipH="1" flipV="1">
                  <a:off x="1446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" name="Line 845"/>
                <p:cNvSpPr>
                  <a:spLocks noChangeShapeType="1"/>
                </p:cNvSpPr>
                <p:nvPr/>
              </p:nvSpPr>
              <p:spPr bwMode="auto">
                <a:xfrm>
                  <a:off x="1542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" name="Line 846"/>
                <p:cNvSpPr>
                  <a:spLocks noChangeShapeType="1"/>
                </p:cNvSpPr>
                <p:nvPr/>
              </p:nvSpPr>
              <p:spPr bwMode="auto">
                <a:xfrm>
                  <a:off x="1637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" name="Line 847"/>
                <p:cNvSpPr>
                  <a:spLocks noChangeShapeType="1"/>
                </p:cNvSpPr>
                <p:nvPr/>
              </p:nvSpPr>
              <p:spPr bwMode="auto">
                <a:xfrm flipH="1">
                  <a:off x="633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" name="Line 848"/>
                <p:cNvSpPr>
                  <a:spLocks noChangeShapeType="1"/>
                </p:cNvSpPr>
                <p:nvPr/>
              </p:nvSpPr>
              <p:spPr bwMode="auto">
                <a:xfrm>
                  <a:off x="729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" name="Line 849"/>
                <p:cNvSpPr>
                  <a:spLocks noChangeShapeType="1"/>
                </p:cNvSpPr>
                <p:nvPr/>
              </p:nvSpPr>
              <p:spPr bwMode="auto">
                <a:xfrm flipH="1">
                  <a:off x="824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" name="Line 850"/>
                <p:cNvSpPr>
                  <a:spLocks noChangeShapeType="1"/>
                </p:cNvSpPr>
                <p:nvPr/>
              </p:nvSpPr>
              <p:spPr bwMode="auto">
                <a:xfrm flipH="1">
                  <a:off x="920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" name="Line 851"/>
                <p:cNvSpPr>
                  <a:spLocks noChangeShapeType="1"/>
                </p:cNvSpPr>
                <p:nvPr/>
              </p:nvSpPr>
              <p:spPr bwMode="auto">
                <a:xfrm flipH="1">
                  <a:off x="1016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" name="Line 852"/>
                <p:cNvSpPr>
                  <a:spLocks noChangeShapeType="1"/>
                </p:cNvSpPr>
                <p:nvPr/>
              </p:nvSpPr>
              <p:spPr bwMode="auto">
                <a:xfrm flipH="1">
                  <a:off x="1111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" name="Line 853"/>
                <p:cNvSpPr>
                  <a:spLocks noChangeShapeType="1"/>
                </p:cNvSpPr>
                <p:nvPr/>
              </p:nvSpPr>
              <p:spPr bwMode="auto">
                <a:xfrm flipH="1">
                  <a:off x="1207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" name="Line 854"/>
                <p:cNvSpPr>
                  <a:spLocks noChangeShapeType="1"/>
                </p:cNvSpPr>
                <p:nvPr/>
              </p:nvSpPr>
              <p:spPr bwMode="auto">
                <a:xfrm flipH="1">
                  <a:off x="1302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7" name="Line 855"/>
                <p:cNvSpPr>
                  <a:spLocks noChangeShapeType="1"/>
                </p:cNvSpPr>
                <p:nvPr/>
              </p:nvSpPr>
              <p:spPr bwMode="auto">
                <a:xfrm flipH="1">
                  <a:off x="1398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" name="Line 856"/>
                <p:cNvSpPr>
                  <a:spLocks noChangeShapeType="1"/>
                </p:cNvSpPr>
                <p:nvPr/>
              </p:nvSpPr>
              <p:spPr bwMode="auto">
                <a:xfrm flipH="1">
                  <a:off x="1494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9" name="Line 857"/>
                <p:cNvSpPr>
                  <a:spLocks noChangeShapeType="1"/>
                </p:cNvSpPr>
                <p:nvPr/>
              </p:nvSpPr>
              <p:spPr bwMode="auto">
                <a:xfrm flipH="1">
                  <a:off x="1589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0" name="Line 858"/>
                <p:cNvSpPr>
                  <a:spLocks noChangeShapeType="1"/>
                </p:cNvSpPr>
                <p:nvPr/>
              </p:nvSpPr>
              <p:spPr bwMode="auto">
                <a:xfrm flipH="1">
                  <a:off x="1685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863" name="Group 859"/>
          <p:cNvGrpSpPr>
            <a:grpSpLocks/>
          </p:cNvGrpSpPr>
          <p:nvPr/>
        </p:nvGrpSpPr>
        <p:grpSpPr bwMode="auto">
          <a:xfrm>
            <a:off x="1975304" y="4065103"/>
            <a:ext cx="8197850" cy="1212850"/>
            <a:chOff x="298" y="1778"/>
            <a:chExt cx="5164" cy="764"/>
          </a:xfrm>
        </p:grpSpPr>
        <p:sp>
          <p:nvSpPr>
            <p:cNvPr id="864" name="Line 860"/>
            <p:cNvSpPr>
              <a:spLocks noChangeShapeType="1"/>
            </p:cNvSpPr>
            <p:nvPr/>
          </p:nvSpPr>
          <p:spPr bwMode="auto">
            <a:xfrm flipV="1">
              <a:off x="585" y="1778"/>
              <a:ext cx="0" cy="76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865" name="Line 861"/>
            <p:cNvSpPr>
              <a:spLocks noChangeShapeType="1"/>
            </p:cNvSpPr>
            <p:nvPr/>
          </p:nvSpPr>
          <p:spPr bwMode="auto">
            <a:xfrm>
              <a:off x="298" y="2160"/>
              <a:ext cx="516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510123" y="3200858"/>
            <a:ext cx="2961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Noise and distortion</a:t>
            </a:r>
          </a:p>
        </p:txBody>
      </p:sp>
      <p:cxnSp>
        <p:nvCxnSpPr>
          <p:cNvPr id="866" name="Straight Arrow Connector 865"/>
          <p:cNvCxnSpPr/>
          <p:nvPr/>
        </p:nvCxnSpPr>
        <p:spPr>
          <a:xfrm>
            <a:off x="4117679" y="2743873"/>
            <a:ext cx="0" cy="13212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7" name="Straight Arrow Connector 866"/>
          <p:cNvCxnSpPr/>
          <p:nvPr/>
        </p:nvCxnSpPr>
        <p:spPr>
          <a:xfrm>
            <a:off x="7797325" y="2771075"/>
            <a:ext cx="0" cy="132123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8" name="Title 1"/>
          <p:cNvSpPr>
            <a:spLocks noGrp="1"/>
          </p:cNvSpPr>
          <p:nvPr>
            <p:ph type="title"/>
          </p:nvPr>
        </p:nvSpPr>
        <p:spPr>
          <a:xfrm>
            <a:off x="913436" y="351335"/>
            <a:ext cx="10316784" cy="831131"/>
          </a:xfrm>
        </p:spPr>
        <p:txBody>
          <a:bodyPr/>
          <a:lstStyle/>
          <a:p>
            <a:r>
              <a:rPr lang="en-US" dirty="0"/>
              <a:t>Challenge of communication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2334" y="1964841"/>
            <a:ext cx="1943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Georgia"/>
                <a:cs typeface="Georgia"/>
              </a:rPr>
              <a:t>Transmitted </a:t>
            </a:r>
            <a:br>
              <a:rPr lang="en-US" sz="2400" dirty="0">
                <a:latin typeface="Georgia"/>
                <a:cs typeface="Georgia"/>
              </a:rPr>
            </a:br>
            <a:r>
              <a:rPr lang="en-US" sz="2400" dirty="0">
                <a:latin typeface="Georgia"/>
                <a:cs typeface="Georgia"/>
              </a:rPr>
              <a:t>signal</a:t>
            </a:r>
          </a:p>
        </p:txBody>
      </p:sp>
      <p:sp>
        <p:nvSpPr>
          <p:cNvPr id="869" name="TextBox 868"/>
          <p:cNvSpPr txBox="1"/>
          <p:nvPr/>
        </p:nvSpPr>
        <p:spPr>
          <a:xfrm>
            <a:off x="360837" y="4256029"/>
            <a:ext cx="14061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Georgia"/>
                <a:cs typeface="Georgia"/>
              </a:rPr>
              <a:t>Received</a:t>
            </a:r>
          </a:p>
          <a:p>
            <a:pPr algn="ctr"/>
            <a:r>
              <a:rPr lang="en-US" sz="2400" dirty="0">
                <a:latin typeface="Georgia"/>
                <a:cs typeface="Georgia"/>
              </a:rPr>
              <a:t>signal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3819" y="6005185"/>
            <a:ext cx="9491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Georgia"/>
                <a:cs typeface="Georgia"/>
              </a:rPr>
              <a:t>Research problem: </a:t>
            </a:r>
            <a:r>
              <a:rPr lang="en-US" sz="2400" dirty="0">
                <a:latin typeface="Georgia"/>
                <a:cs typeface="Georgia"/>
              </a:rPr>
              <a:t>Transmit as much data as possible per second</a:t>
            </a:r>
          </a:p>
        </p:txBody>
      </p:sp>
    </p:spTree>
    <p:extLst>
      <p:ext uri="{BB962C8B-B14F-4D97-AF65-F5344CB8AC3E}">
        <p14:creationId xmlns:p14="http://schemas.microsoft.com/office/powerpoint/2010/main" val="206246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69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435" y="351335"/>
            <a:ext cx="12018794" cy="863574"/>
          </a:xfrm>
        </p:spPr>
        <p:txBody>
          <a:bodyPr>
            <a:noAutofit/>
          </a:bodyPr>
          <a:lstStyle/>
          <a:p>
            <a:r>
              <a:rPr lang="en-US" dirty="0"/>
              <a:t>How will 5G technology handle 1 000 times more data?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5"/>
              <p:cNvSpPr>
                <a:spLocks noGrp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r>
                  <a:rPr lang="en-US" dirty="0"/>
                  <a:t>Increasing data traffic [bit/s/km</a:t>
                </a:r>
                <a:r>
                  <a:rPr lang="en-US" baseline="30000" dirty="0"/>
                  <a:t>2</a:t>
                </a:r>
                <a:r>
                  <a:rPr lang="en-US" dirty="0"/>
                  <a:t>]</a:t>
                </a:r>
              </a:p>
              <a:p>
                <a:pPr lvl="1"/>
                <a:r>
                  <a:rPr lang="en-US" dirty="0"/>
                  <a:t>Handle 1 000 times more traffic per area (e.g., 1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>
                        <a:latin typeface="Cambria Math"/>
                      </a:rPr>
                      <m:t>k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>
                            <a:latin typeface="Cambria Math"/>
                          </a:rPr>
                          <m:t>m</m:t>
                        </m:r>
                      </m:e>
                      <m:sup>
                        <m:r>
                          <a:rPr lang="en-US" i="1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pPr marL="457200" lvl="1" indent="0">
                  <a:spcBef>
                    <a:spcPts val="0"/>
                  </a:spcBef>
                  <a:buNone/>
                </a:pPr>
                <a:endParaRPr lang="en-US" dirty="0"/>
              </a:p>
              <a:p>
                <a:r>
                  <a:rPr lang="en-US" dirty="0"/>
                  <a:t>Formula for data traffic in cellular network:</a:t>
                </a:r>
              </a:p>
              <a:p>
                <a:pPr marL="0" indent="0">
                  <a:buNone/>
                </a:pPr>
                <a:r>
                  <a:rPr lang="en-US" dirty="0"/>
                  <a:t>      </a:t>
                </a:r>
                <a14:m>
                  <m:oMath xmlns:m="http://schemas.openxmlformats.org/officeDocument/2006/math">
                    <m:limLow>
                      <m:limLow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groupChr>
                          <m:groupChrPr>
                            <m:chr m:val="⏟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groupChrPr>
                          <m:e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/>
                              </a:rPr>
                              <m:t>Capacity</m:t>
                            </m:r>
                          </m:e>
                        </m:groupChr>
                      </m:e>
                      <m:lim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/>
                          </m:m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</a:rPr>
                                <m:t>bit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</a:rPr>
                                <m:t>/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</a:rPr>
                                <m:t>s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</a:rPr>
                                <m:t>per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</a:rPr>
                                <m:t>km</m:t>
                              </m:r>
                              <m:r>
                                <m:rPr>
                                  <m:nor/>
                                </m:rPr>
                                <a:rPr lang="en-US" baseline="30000">
                                  <a:latin typeface="Cambria Math"/>
                                </a:rPr>
                                <m:t>2</m:t>
                              </m:r>
                            </m:e>
                          </m:mr>
                        </m:m>
                      </m:lim>
                    </m:limLow>
                    <m:r>
                      <a:rPr lang="en-US" i="1">
                        <a:latin typeface="Cambria Math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limLow>
                      <m:limLowPr>
                        <m:ctrlPr>
                          <a:rPr lang="en-US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limLowPr>
                      <m:e>
                        <m:groupChr>
                          <m:groupChrPr>
                            <m:chr m:val="⏟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groupChrPr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/>
                                <a:ea typeface="Cambria Math"/>
                              </a:rPr>
                              <m:t>Cell</m:t>
                            </m:r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/>
                                <a:ea typeface="Cambria Math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>
                                <a:latin typeface="Cambria Math"/>
                                <a:ea typeface="Cambria Math"/>
                              </a:rPr>
                              <m:t>densit</m:t>
                            </m:r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/>
                                <a:ea typeface="Cambria Math"/>
                              </a:rPr>
                              <m:t>y</m:t>
                            </m:r>
                          </m:e>
                        </m:groupChr>
                      </m:e>
                      <m:lim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mPr>
                          <m:mr>
                            <m:e/>
                          </m:m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  <a:ea typeface="Cambria Math"/>
                                </a:rPr>
                                <m:t>cells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  <a:ea typeface="Cambria Math"/>
                                </a:rPr>
                                <m:t>/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</a:rPr>
                                <m:t>km</m:t>
                              </m:r>
                              <m:r>
                                <m:rPr>
                                  <m:nor/>
                                </m:rPr>
                                <a:rPr lang="en-US" baseline="30000">
                                  <a:latin typeface="Cambria Math"/>
                                </a:rPr>
                                <m:t>2</m:t>
                              </m:r>
                            </m:e>
                          </m:mr>
                        </m:m>
                      </m:lim>
                    </m:limLow>
                    <m:r>
                      <a:rPr lang="en-US" i="1">
                        <a:latin typeface="Cambria Math"/>
                        <a:ea typeface="Cambria Math"/>
                      </a:rPr>
                      <m:t>∙</m:t>
                    </m:r>
                    <m:limLow>
                      <m:limLowPr>
                        <m:ctrlPr>
                          <a:rPr lang="en-US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limLowPr>
                      <m:e>
                        <m:groupChr>
                          <m:groupChrPr>
                            <m:chr m:val="⏟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groupChrPr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/>
                                <a:ea typeface="Cambria Math"/>
                              </a:rPr>
                              <m:t>Spe</m:t>
                            </m:r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/>
                                <a:ea typeface="Cambria Math"/>
                              </a:rPr>
                              <m:t>c</m:t>
                            </m:r>
                            <m:r>
                              <m:rPr>
                                <m:nor/>
                              </m:rPr>
                              <a:rPr lang="en-US">
                                <a:latin typeface="Cambria Math"/>
                                <a:ea typeface="Cambria Math"/>
                              </a:rPr>
                              <m:t>tral</m:t>
                            </m:r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/>
                                <a:ea typeface="Cambria Math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>
                                <a:latin typeface="Cambria Math"/>
                                <a:ea typeface="Cambria Math"/>
                              </a:rPr>
                              <m:t>eff</m:t>
                            </m:r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/>
                                <a:ea typeface="Cambria Math"/>
                              </a:rPr>
                              <m:t>iciency</m:t>
                            </m:r>
                          </m:e>
                        </m:groupChr>
                      </m:e>
                      <m:lim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/>
                              </a:rPr>
                            </m:ctrlPr>
                          </m:mPr>
                          <m:mr>
                            <m:e/>
                          </m:m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  <a:ea typeface="Cambria Math"/>
                                </a:rPr>
                                <m:t>bit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  <a:ea typeface="Cambria Math"/>
                                </a:rPr>
                                <m:t>/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  <a:ea typeface="Cambria Math"/>
                                </a:rPr>
                                <m:t>s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  <a:ea typeface="Cambria Math"/>
                                </a:rPr>
                                <m:t>/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  <a:ea typeface="Cambria Math"/>
                                </a:rPr>
                                <m:t>Hz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  <a:ea typeface="Cambria Math"/>
                                </a:rPr>
                                <m:t>/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  <a:ea typeface="Cambria Math"/>
                                </a:rPr>
                                <m:t>cell</m:t>
                              </m:r>
                            </m:e>
                          </m:mr>
                        </m:m>
                      </m:lim>
                    </m:limLow>
                    <m:r>
                      <a:rPr lang="en-US" i="1">
                        <a:latin typeface="Cambria Math"/>
                        <a:ea typeface="Cambria Math"/>
                      </a:rPr>
                      <m:t>∙</m:t>
                    </m:r>
                    <m:limLow>
                      <m:limLow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groupChr>
                          <m:groupChrPr>
                            <m:chr m:val="⏟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groupChrPr>
                          <m:e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/>
                              </a:rPr>
                              <m:t>Available</m:t>
                            </m:r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>
                                <a:latin typeface="Cambria Math"/>
                              </a:rPr>
                              <m:t>spe</m:t>
                            </m:r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/>
                              </a:rPr>
                              <m:t>c</m:t>
                            </m:r>
                            <m:r>
                              <m:rPr>
                                <m:nor/>
                              </m:rPr>
                              <a:rPr lang="en-US">
                                <a:latin typeface="Cambria Math"/>
                              </a:rPr>
                              <m:t>trum</m:t>
                            </m:r>
                          </m:e>
                        </m:groupChr>
                      </m:e>
                      <m:lim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/>
                          </m:m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</a:rPr>
                                <m:t>in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>
                                  <a:latin typeface="Cambria Math"/>
                                </a:rPr>
                                <m:t>Hz</m:t>
                              </m:r>
                            </m:e>
                          </m:mr>
                        </m:m>
                      </m:lim>
                    </m:limLow>
                  </m:oMath>
                </a14:m>
                <a:endParaRPr lang="en-US" dirty="0"/>
              </a:p>
              <a:p>
                <a:pPr lvl="1">
                  <a:spcBef>
                    <a:spcPts val="1500"/>
                  </a:spcBef>
                </a:pPr>
                <a:r>
                  <a:rPr lang="en-US" dirty="0"/>
                  <a:t>Ways to achieve 1 000 times increase:</a:t>
                </a:r>
              </a:p>
            </p:txBody>
          </p:sp>
        </mc:Choice>
        <mc:Fallback>
          <p:sp>
            <p:nvSpPr>
              <p:cNvPr id="6" name="Tex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2"/>
                <a:stretch>
                  <a:fillRect l="-862" t="-1250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/>
          <p:cNvCxnSpPr/>
          <p:nvPr/>
        </p:nvCxnSpPr>
        <p:spPr bwMode="auto">
          <a:xfrm>
            <a:off x="8961120" y="2563608"/>
            <a:ext cx="648505" cy="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8" name="Picture 7" descr="C:\Users\emilbjo\Documents\Presentationer\ISY-dagen\cell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2777" y="1621406"/>
            <a:ext cx="2123060" cy="18844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746665"/>
              </p:ext>
            </p:extLst>
          </p:nvPr>
        </p:nvGraphicFramePr>
        <p:xfrm>
          <a:off x="2695277" y="5334758"/>
          <a:ext cx="8314101" cy="1340625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9864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00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9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46875">
                <a:tc>
                  <a:txBody>
                    <a:bodyPr/>
                    <a:lstStyle/>
                    <a:p>
                      <a:endParaRPr lang="sv-SE" noProof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sv-SE" noProof="0" dirty="0" err="1"/>
                        <a:t>Higher</a:t>
                      </a:r>
                      <a:r>
                        <a:rPr lang="sv-SE" noProof="0" dirty="0"/>
                        <a:t> cell </a:t>
                      </a:r>
                      <a:r>
                        <a:rPr lang="sv-SE" noProof="0" dirty="0" err="1"/>
                        <a:t>density</a:t>
                      </a:r>
                      <a:endParaRPr lang="sv-SE" noProof="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sv-SE" noProof="0" dirty="0" err="1"/>
                        <a:t>Higher</a:t>
                      </a:r>
                      <a:r>
                        <a:rPr lang="sv-SE" noProof="0" dirty="0"/>
                        <a:t> </a:t>
                      </a:r>
                      <a:r>
                        <a:rPr lang="sv-SE" noProof="0" dirty="0" err="1"/>
                        <a:t>spectral</a:t>
                      </a:r>
                      <a:r>
                        <a:rPr lang="sv-SE" noProof="0" dirty="0"/>
                        <a:t> </a:t>
                      </a:r>
                      <a:r>
                        <a:rPr lang="sv-SE" noProof="0" dirty="0" err="1"/>
                        <a:t>efficiency</a:t>
                      </a:r>
                      <a:endParaRPr lang="sv-SE" noProof="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sv-SE" noProof="0" dirty="0" err="1"/>
                        <a:t>More</a:t>
                      </a:r>
                      <a:r>
                        <a:rPr lang="sv-SE" noProof="0" dirty="0"/>
                        <a:t> </a:t>
                      </a:r>
                      <a:r>
                        <a:rPr lang="sv-SE" noProof="0" dirty="0" err="1"/>
                        <a:t>spectrum</a:t>
                      </a:r>
                      <a:endParaRPr lang="sv-SE" noProof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875">
                <a:tc>
                  <a:txBody>
                    <a:bodyPr/>
                    <a:lstStyle/>
                    <a:p>
                      <a:r>
                        <a:rPr lang="sv-SE" noProof="0" dirty="0"/>
                        <a:t>Nokia (2011)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noProof="0" dirty="0"/>
                        <a:t>10x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noProof="0" dirty="0"/>
                        <a:t>10x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noProof="0" dirty="0"/>
                        <a:t>10x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6875">
                <a:tc>
                  <a:txBody>
                    <a:bodyPr/>
                    <a:lstStyle/>
                    <a:p>
                      <a:r>
                        <a:rPr lang="sv-SE" noProof="0" dirty="0"/>
                        <a:t>SK Telecom (2012)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noProof="0" dirty="0"/>
                        <a:t>56x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noProof="0" dirty="0"/>
                        <a:t>6x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v-SE" noProof="0" dirty="0"/>
                        <a:t>3x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628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Higher cell density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/>
              <a:t>First factor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55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cell density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913437" y="1830357"/>
            <a:ext cx="10316783" cy="4652588"/>
          </a:xfrm>
        </p:spPr>
        <p:txBody>
          <a:bodyPr/>
          <a:lstStyle/>
          <a:p>
            <a:r>
              <a:rPr lang="en-US" dirty="0"/>
              <a:t>Cellular networks</a:t>
            </a:r>
          </a:p>
          <a:p>
            <a:pPr lvl="1"/>
            <a:r>
              <a:rPr lang="en-US" dirty="0"/>
              <a:t>Coverage area divided into </a:t>
            </a:r>
            <a:r>
              <a:rPr lang="en-US" i="1" dirty="0"/>
              <a:t>cells</a:t>
            </a:r>
          </a:p>
          <a:p>
            <a:pPr lvl="1"/>
            <a:r>
              <a:rPr lang="en-US" dirty="0"/>
              <a:t>One </a:t>
            </a:r>
            <a:r>
              <a:rPr lang="en-US" i="1" dirty="0"/>
              <a:t>access point </a:t>
            </a:r>
            <a:r>
              <a:rPr lang="en-US" dirty="0"/>
              <a:t>per cell – serves the users in the cell</a:t>
            </a:r>
          </a:p>
          <a:p>
            <a:pPr lvl="1"/>
            <a:endParaRPr lang="en-US" dirty="0"/>
          </a:p>
          <a:p>
            <a:r>
              <a:rPr lang="en-US" dirty="0"/>
              <a:t>Denser deployment of access points</a:t>
            </a:r>
          </a:p>
          <a:p>
            <a:pPr lvl="1"/>
            <a:r>
              <a:rPr lang="en-US" dirty="0"/>
              <a:t>Shorter distance: reduce power</a:t>
            </a:r>
          </a:p>
          <a:p>
            <a:pPr lvl="1"/>
            <a:endParaRPr lang="en-US" dirty="0"/>
          </a:p>
          <a:p>
            <a:r>
              <a:rPr lang="en-US" dirty="0"/>
              <a:t>Challenge: Interference</a:t>
            </a:r>
          </a:p>
          <a:p>
            <a:pPr lvl="1"/>
            <a:r>
              <a:rPr lang="en-US" dirty="0"/>
              <a:t>Higher capacity if bit/s/cell maintained</a:t>
            </a:r>
          </a:p>
        </p:txBody>
      </p:sp>
      <p:pic>
        <p:nvPicPr>
          <p:cNvPr id="7" name="Picture 2" descr="C:\Users\emilbjo\Documents\Presentationer\ISY-dagen\example_ideal_joint_transmissi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8816" y="557105"/>
            <a:ext cx="3770344" cy="33507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5" descr="C:\Users\emilbjo\Documents\Artiklar\Konferens\ICT 2013\Presentation\celldensity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25"/>
          <a:stretch/>
        </p:blipFill>
        <p:spPr bwMode="auto">
          <a:xfrm>
            <a:off x="6999013" y="4258752"/>
            <a:ext cx="4921716" cy="1378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/>
          <p:nvPr/>
        </p:nvCxnSpPr>
        <p:spPr bwMode="auto">
          <a:xfrm>
            <a:off x="7563612" y="5896645"/>
            <a:ext cx="1741932" cy="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>
            <a:off x="9586886" y="5896645"/>
            <a:ext cx="1691641" cy="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" name="TextBox 14"/>
          <p:cNvSpPr txBox="1"/>
          <p:nvPr/>
        </p:nvSpPr>
        <p:spPr>
          <a:xfrm>
            <a:off x="8123156" y="6021280"/>
            <a:ext cx="2730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Denser and denser</a:t>
            </a:r>
          </a:p>
        </p:txBody>
      </p:sp>
    </p:spTree>
    <p:extLst>
      <p:ext uri="{BB962C8B-B14F-4D97-AF65-F5344CB8AC3E}">
        <p14:creationId xmlns:p14="http://schemas.microsoft.com/office/powerpoint/2010/main" val="1054919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Higher spectral efficiency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/>
              <a:t>Second factor</a:t>
            </a:r>
          </a:p>
        </p:txBody>
      </p:sp>
    </p:spTree>
    <p:extLst>
      <p:ext uri="{BB962C8B-B14F-4D97-AF65-F5344CB8AC3E}">
        <p14:creationId xmlns:p14="http://schemas.microsoft.com/office/powerpoint/2010/main" val="1047116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 spectral efficiency [bit/s/Hz]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913437" y="1830357"/>
            <a:ext cx="10617302" cy="4066288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Spectral efficiency from information theory:</a:t>
            </a:r>
          </a:p>
          <a:p>
            <a:pPr lvl="1">
              <a:spcAft>
                <a:spcPts val="1200"/>
              </a:spcAft>
            </a:pPr>
            <a:r>
              <a:rPr lang="en-US" dirty="0"/>
              <a:t>Expensive to increase: Each doubling </a:t>
            </a:r>
            <a:r>
              <a:rPr lang="en-US" dirty="0">
                <a:sym typeface="Wingdings" panose="05000000000000000000" pitchFamily="2" charset="2"/>
              </a:rPr>
              <a:t>require 17 times more power!</a:t>
            </a:r>
            <a:endParaRPr lang="en-US" dirty="0"/>
          </a:p>
          <a:p>
            <a:r>
              <a:rPr lang="en-US" dirty="0"/>
              <a:t>Solution: Many simultaneous transmissions, </a:t>
            </a:r>
            <a:r>
              <a:rPr lang="en-US" i="1" dirty="0"/>
              <a:t>directed towards the users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13742" y="885945"/>
            <a:ext cx="4008437" cy="1388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/>
          <p:cNvGrpSpPr/>
          <p:nvPr/>
        </p:nvGrpSpPr>
        <p:grpSpPr>
          <a:xfrm>
            <a:off x="6584651" y="1107798"/>
            <a:ext cx="1729877" cy="541906"/>
            <a:chOff x="7142682" y="457320"/>
            <a:chExt cx="864096" cy="270689"/>
          </a:xfrm>
        </p:grpSpPr>
        <p:grpSp>
          <p:nvGrpSpPr>
            <p:cNvPr id="9" name="Group 8"/>
            <p:cNvGrpSpPr/>
            <p:nvPr/>
          </p:nvGrpSpPr>
          <p:grpSpPr>
            <a:xfrm>
              <a:off x="7142682" y="457321"/>
              <a:ext cx="159877" cy="270688"/>
              <a:chOff x="5004048" y="1239697"/>
              <a:chExt cx="180020" cy="304792"/>
            </a:xfrm>
          </p:grpSpPr>
          <p:cxnSp>
            <p:nvCxnSpPr>
              <p:cNvPr id="10" name="Straight Connector 9"/>
              <p:cNvCxnSpPr/>
              <p:nvPr/>
            </p:nvCxnSpPr>
            <p:spPr bwMode="auto">
              <a:xfrm>
                <a:off x="5094058" y="1373975"/>
                <a:ext cx="0" cy="170514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" name="Triangle 10"/>
              <p:cNvSpPr/>
              <p:nvPr/>
            </p:nvSpPr>
            <p:spPr bwMode="auto">
              <a:xfrm rot="10800000">
                <a:off x="5004048" y="1239697"/>
                <a:ext cx="180020" cy="155190"/>
              </a:xfrm>
              <a:prstGeom prst="triangl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1022350" marR="0" indent="-350838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None/>
                  <a:tabLst/>
                </a:pPr>
                <a:endParaRPr kumimoji="0" lang="en-US" sz="12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7846901" y="457320"/>
              <a:ext cx="159877" cy="270688"/>
              <a:chOff x="5004048" y="1239697"/>
              <a:chExt cx="180020" cy="304792"/>
            </a:xfrm>
          </p:grpSpPr>
          <p:cxnSp>
            <p:nvCxnSpPr>
              <p:cNvPr id="13" name="Straight Connector 12"/>
              <p:cNvCxnSpPr/>
              <p:nvPr/>
            </p:nvCxnSpPr>
            <p:spPr bwMode="auto">
              <a:xfrm>
                <a:off x="5094058" y="1373975"/>
                <a:ext cx="0" cy="170514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4" name="Triangle 13"/>
              <p:cNvSpPr/>
              <p:nvPr/>
            </p:nvSpPr>
            <p:spPr bwMode="auto">
              <a:xfrm rot="10800000">
                <a:off x="5004048" y="1239697"/>
                <a:ext cx="180020" cy="155190"/>
              </a:xfrm>
              <a:prstGeom prst="triangle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1022350" marR="0" indent="-350838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SzPct val="65000"/>
                  <a:buFont typeface="Wingdings" pitchFamily="2" charset="2"/>
                  <a:buNone/>
                  <a:tabLst/>
                </a:pPr>
                <a:endParaRPr kumimoji="0" lang="en-US" sz="1200" b="0" i="1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34" charset="0"/>
                </a:endParaRPr>
              </a:p>
            </p:txBody>
          </p:sp>
        </p:grpSp>
        <p:cxnSp>
          <p:nvCxnSpPr>
            <p:cNvPr id="15" name="Straight Arrow Connector 14"/>
            <p:cNvCxnSpPr/>
            <p:nvPr/>
          </p:nvCxnSpPr>
          <p:spPr bwMode="auto">
            <a:xfrm>
              <a:off x="7358706" y="578406"/>
              <a:ext cx="432048" cy="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403" y="3663777"/>
            <a:ext cx="8157309" cy="254508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45" y="3913181"/>
            <a:ext cx="2292876" cy="2295676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198463" y="6287951"/>
            <a:ext cx="1500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1 antenna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511453" y="6287951"/>
            <a:ext cx="4703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Georgia"/>
                <a:cs typeface="Georgia"/>
              </a:rPr>
              <a:t>MIMO-technology: 100 antennas</a:t>
            </a:r>
            <a:endParaRPr lang="en-US" sz="24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08810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frequency spectrum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/>
              <a:t>Third factor</a:t>
            </a:r>
          </a:p>
        </p:txBody>
      </p:sp>
    </p:spTree>
    <p:extLst>
      <p:ext uri="{BB962C8B-B14F-4D97-AF65-F5344CB8AC3E}">
        <p14:creationId xmlns:p14="http://schemas.microsoft.com/office/powerpoint/2010/main" val="1639931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frequency spectrum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913437" y="1830356"/>
            <a:ext cx="11241987" cy="5027644"/>
          </a:xfrm>
        </p:spPr>
        <p:txBody>
          <a:bodyPr/>
          <a:lstStyle/>
          <a:p>
            <a:r>
              <a:rPr lang="en-US" dirty="0"/>
              <a:t>More spectrum</a:t>
            </a:r>
          </a:p>
          <a:p>
            <a:pPr lvl="1"/>
            <a:r>
              <a:rPr lang="en-US" dirty="0"/>
              <a:t>Reduced time per transmission</a:t>
            </a:r>
          </a:p>
          <a:p>
            <a:endParaRPr lang="en-US" dirty="0"/>
          </a:p>
          <a:p>
            <a:r>
              <a:rPr lang="en-US" dirty="0"/>
              <a:t>Are there any unused spectrum?</a:t>
            </a:r>
          </a:p>
          <a:p>
            <a:pPr lvl="1"/>
            <a:endParaRPr lang="en-US" dirty="0"/>
          </a:p>
          <a:p>
            <a:r>
              <a:rPr lang="en-US" dirty="0"/>
              <a:t>Much has already been allocated</a:t>
            </a:r>
          </a:p>
          <a:p>
            <a:pPr lvl="1">
              <a:tabLst>
                <a:tab pos="6994525" algn="l"/>
              </a:tabLst>
            </a:pPr>
            <a:r>
              <a:rPr lang="en-US" dirty="0"/>
              <a:t>580 MHz to cellular, 540 MHz to </a:t>
            </a:r>
            <a:r>
              <a:rPr lang="en-US" dirty="0" err="1"/>
              <a:t>WiFi</a:t>
            </a:r>
            <a:r>
              <a:rPr lang="en-US" dirty="0"/>
              <a:t> 	  (Sweden)</a:t>
            </a:r>
          </a:p>
          <a:p>
            <a:pPr lvl="1">
              <a:spcAft>
                <a:spcPts val="1200"/>
              </a:spcAft>
            </a:pPr>
            <a:r>
              <a:rPr lang="en-US" dirty="0"/>
              <a:t>Many GHz of unused spectrum at mm-wave frequencies (30-300 GHz)</a:t>
            </a:r>
          </a:p>
          <a:p>
            <a:pPr>
              <a:spcAft>
                <a:spcPts val="600"/>
              </a:spcAft>
              <a:tabLst>
                <a:tab pos="1971675" algn="l"/>
              </a:tabLst>
            </a:pPr>
            <a:r>
              <a:rPr lang="en-US" dirty="0"/>
              <a:t>Challenges:		Signal propagation very differently</a:t>
            </a:r>
            <a:br>
              <a:rPr lang="en-US" dirty="0"/>
            </a:br>
            <a:r>
              <a:rPr lang="en-US" dirty="0"/>
              <a:t>		Design of new hardware</a:t>
            </a:r>
          </a:p>
        </p:txBody>
      </p:sp>
      <p:pic>
        <p:nvPicPr>
          <p:cNvPr id="7" name="Picture 11" descr="C:\Users\emilbjo\Documents\Presentationer\ISY-dagen\mmwav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4776" y="220919"/>
            <a:ext cx="5976664" cy="1620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/>
          <p:cNvCxnSpPr/>
          <p:nvPr/>
        </p:nvCxnSpPr>
        <p:spPr bwMode="auto">
          <a:xfrm flipH="1" flipV="1">
            <a:off x="8503048" y="1157022"/>
            <a:ext cx="1852585" cy="81357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" name="Rectangle 8"/>
          <p:cNvSpPr/>
          <p:nvPr/>
        </p:nvSpPr>
        <p:spPr>
          <a:xfrm>
            <a:off x="9367144" y="1970597"/>
            <a:ext cx="19769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New applications</a:t>
            </a:r>
            <a:br>
              <a:rPr lang="en-US" sz="1600" dirty="0"/>
            </a:br>
            <a:r>
              <a:rPr lang="en-US" sz="1600" dirty="0"/>
              <a:t>for communication</a:t>
            </a:r>
          </a:p>
        </p:txBody>
      </p:sp>
      <p:cxnSp>
        <p:nvCxnSpPr>
          <p:cNvPr id="10" name="Straight Arrow Connector 9"/>
          <p:cNvCxnSpPr/>
          <p:nvPr/>
        </p:nvCxnSpPr>
        <p:spPr bwMode="auto">
          <a:xfrm flipH="1" flipV="1">
            <a:off x="6670085" y="1039616"/>
            <a:ext cx="648072" cy="930981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" name="Rectangle 10"/>
          <p:cNvSpPr/>
          <p:nvPr/>
        </p:nvSpPr>
        <p:spPr>
          <a:xfrm>
            <a:off x="6054776" y="1970597"/>
            <a:ext cx="256176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2G/3G/4G/</a:t>
            </a:r>
            <a:r>
              <a:rPr lang="en-US" sz="1600" dirty="0" err="1"/>
              <a:t>WiFi</a:t>
            </a:r>
            <a:r>
              <a:rPr lang="en-US" sz="1600" dirty="0"/>
              <a:t>,</a:t>
            </a:r>
            <a:br>
              <a:rPr lang="en-US" sz="1600" dirty="0"/>
            </a:br>
            <a:r>
              <a:rPr lang="en-US" sz="1600" dirty="0"/>
              <a:t>TV, military use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 flipH="1" flipV="1">
            <a:off x="9871200" y="1118893"/>
            <a:ext cx="484434" cy="851704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flipV="1">
            <a:off x="10355633" y="1118892"/>
            <a:ext cx="988490" cy="85170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flipH="1" flipV="1">
            <a:off x="7206904" y="1118893"/>
            <a:ext cx="3148730" cy="851704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12371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28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wireless communication?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616348" y="361657"/>
            <a:ext cx="738379" cy="264685"/>
          </a:xfrm>
          <a:prstGeom prst="rect">
            <a:avLst/>
          </a:prstGeom>
        </p:spPr>
        <p:txBody>
          <a:bodyPr/>
          <a:lstStyle/>
          <a:p>
            <a:fld id="{80A4C9D9-979F-D94A-9054-C3B7EAD37AE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Transmission of information between</a:t>
            </a:r>
          </a:p>
          <a:p>
            <a:pPr lvl="1"/>
            <a:r>
              <a:rPr lang="en-US" dirty="0"/>
              <a:t>Access point (AP)</a:t>
            </a:r>
          </a:p>
          <a:p>
            <a:pPr lvl="1"/>
            <a:r>
              <a:rPr lang="en-US" dirty="0"/>
              <a:t>User</a:t>
            </a:r>
          </a:p>
          <a:p>
            <a:pPr lvl="1"/>
            <a:endParaRPr lang="en-US" dirty="0"/>
          </a:p>
          <a:p>
            <a:r>
              <a:rPr lang="en-US" dirty="0"/>
              <a:t>Digital: zeros and ones</a:t>
            </a:r>
          </a:p>
          <a:p>
            <a:pPr lvl="1"/>
            <a:r>
              <a:rPr lang="en-US" dirty="0"/>
              <a:t>Describes text, sound, images, …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387" y="2308952"/>
            <a:ext cx="1897194" cy="12552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701" y="4699081"/>
            <a:ext cx="1398962" cy="21429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2"/>
          <a:stretch/>
        </p:blipFill>
        <p:spPr>
          <a:xfrm>
            <a:off x="9462215" y="-15926"/>
            <a:ext cx="3602619" cy="6873925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5049982" y="3564222"/>
            <a:ext cx="2971800" cy="1859833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107663" y="3280447"/>
            <a:ext cx="5277308" cy="238015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388590" y="5718019"/>
            <a:ext cx="37946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Georgia"/>
                <a:cs typeface="Georgia"/>
              </a:rPr>
              <a:t>Wireless transmission</a:t>
            </a:r>
          </a:p>
          <a:p>
            <a:pPr algn="ctr"/>
            <a:r>
              <a:rPr lang="en-US" sz="2400" dirty="0">
                <a:latin typeface="Georgia"/>
                <a:cs typeface="Georgia"/>
              </a:rPr>
              <a:t>(Electromagnetic signals)</a:t>
            </a:r>
          </a:p>
        </p:txBody>
      </p:sp>
      <p:sp>
        <p:nvSpPr>
          <p:cNvPr id="22" name="Rounded Rectangle 21"/>
          <p:cNvSpPr/>
          <p:nvPr/>
        </p:nvSpPr>
        <p:spPr bwMode="auto">
          <a:xfrm>
            <a:off x="9605187" y="140623"/>
            <a:ext cx="2437958" cy="48571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2000" b="1" dirty="0">
                <a:latin typeface="Georgia" charset="0"/>
                <a:ea typeface="Georgia" charset="0"/>
                <a:cs typeface="Georgia" charset="0"/>
              </a:rPr>
              <a:t>AP:  Base station</a:t>
            </a:r>
            <a:endParaRPr lang="en-US" sz="20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23" name="Rounded Rectangle 22"/>
          <p:cNvSpPr/>
          <p:nvPr/>
        </p:nvSpPr>
        <p:spPr bwMode="auto">
          <a:xfrm>
            <a:off x="7320501" y="1814060"/>
            <a:ext cx="1711623" cy="40677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2000" b="1" dirty="0">
                <a:latin typeface="Georgia" charset="0"/>
                <a:ea typeface="Georgia" charset="0"/>
                <a:cs typeface="Georgia" charset="0"/>
              </a:rPr>
              <a:t> AP: </a:t>
            </a:r>
            <a:r>
              <a:rPr lang="en-US" sz="2000" b="1" dirty="0" err="1">
                <a:latin typeface="Georgia" charset="0"/>
                <a:ea typeface="Georgia" charset="0"/>
                <a:cs typeface="Georgia" charset="0"/>
              </a:rPr>
              <a:t>WiFi</a:t>
            </a:r>
            <a:endParaRPr lang="en-US" sz="20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25" name="Rounded Rectangle 24"/>
          <p:cNvSpPr/>
          <p:nvPr/>
        </p:nvSpPr>
        <p:spPr bwMode="auto">
          <a:xfrm>
            <a:off x="1838713" y="5660597"/>
            <a:ext cx="1785625" cy="40677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2000" b="1" dirty="0">
                <a:latin typeface="Georgia" charset="0"/>
                <a:ea typeface="Georgia" charset="0"/>
                <a:cs typeface="Georgia" charset="0"/>
              </a:rPr>
              <a:t> User</a:t>
            </a:r>
            <a:endParaRPr lang="en-US" sz="2000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005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435" y="351335"/>
            <a:ext cx="11278565" cy="831131"/>
          </a:xfrm>
        </p:spPr>
        <p:txBody>
          <a:bodyPr>
            <a:normAutofit/>
          </a:bodyPr>
          <a:lstStyle/>
          <a:p>
            <a:r>
              <a:rPr lang="en-US" dirty="0"/>
              <a:t>How will 5G technology handle 1 000 times more data?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19762" y="1830357"/>
            <a:ext cx="10316783" cy="4066288"/>
          </a:xfrm>
        </p:spPr>
        <p:txBody>
          <a:bodyPr/>
          <a:lstStyle/>
          <a:p>
            <a:r>
              <a:rPr lang="en-US" dirty="0"/>
              <a:t>Higher cell density</a:t>
            </a:r>
          </a:p>
          <a:p>
            <a:pPr lvl="1"/>
            <a:r>
              <a:rPr lang="en-US" dirty="0"/>
              <a:t>More access points per km</a:t>
            </a:r>
            <a:r>
              <a:rPr lang="en-US" baseline="30000" dirty="0"/>
              <a:t>2</a:t>
            </a:r>
          </a:p>
          <a:p>
            <a:endParaRPr lang="en-US" dirty="0"/>
          </a:p>
          <a:p>
            <a:r>
              <a:rPr lang="en-US" dirty="0"/>
              <a:t>Higher spectral efficiency</a:t>
            </a:r>
          </a:p>
          <a:p>
            <a:pPr lvl="1"/>
            <a:r>
              <a:rPr lang="en-US" dirty="0"/>
              <a:t>Direct signals towards many users</a:t>
            </a:r>
          </a:p>
          <a:p>
            <a:endParaRPr lang="en-US" dirty="0"/>
          </a:p>
          <a:p>
            <a:r>
              <a:rPr lang="en-US" dirty="0"/>
              <a:t>More frequency spectrum</a:t>
            </a:r>
          </a:p>
          <a:p>
            <a:pPr lvl="1"/>
            <a:r>
              <a:rPr lang="en-US" dirty="0"/>
              <a:t>More transmission per second</a:t>
            </a:r>
          </a:p>
          <a:p>
            <a:pPr lvl="1"/>
            <a:r>
              <a:rPr lang="en-US" dirty="0"/>
              <a:t>Use much higher frequencies</a:t>
            </a:r>
          </a:p>
        </p:txBody>
      </p:sp>
      <p:pic>
        <p:nvPicPr>
          <p:cNvPr id="7" name="Picture 5" descr="C:\Users\emilbjo\Documents\Artiklar\Konferens\ICT 2013\Presentation\celldensity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25"/>
          <a:stretch/>
        </p:blipFill>
        <p:spPr bwMode="auto">
          <a:xfrm>
            <a:off x="7534663" y="1723162"/>
            <a:ext cx="3958264" cy="1108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1" descr="C:\Users\emilbjo\Documents\Presentationer\ISY-dagen\mmwav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718" y="4775279"/>
            <a:ext cx="5150192" cy="1396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29112" y="181485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10x?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9111" y="3266017"/>
            <a:ext cx="848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20x?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8191" y="4701677"/>
            <a:ext cx="660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5x?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4885" y="5426887"/>
            <a:ext cx="9845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Georgia"/>
                <a:cs typeface="Georgia"/>
              </a:rPr>
              <a:t>=</a:t>
            </a:r>
            <a:br>
              <a:rPr lang="en-US" sz="2400" dirty="0">
                <a:latin typeface="Georgia"/>
                <a:cs typeface="Georgia"/>
              </a:rPr>
            </a:br>
            <a:r>
              <a:rPr lang="en-US" sz="2400" b="1" dirty="0">
                <a:latin typeface="Georgia"/>
                <a:cs typeface="Georgia"/>
              </a:rPr>
              <a:t>1000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29111" y="1814858"/>
            <a:ext cx="833179" cy="444302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309" y="3064710"/>
            <a:ext cx="4348972" cy="135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Want to know more about 5G?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913437" y="1830357"/>
            <a:ext cx="5147121" cy="4066288"/>
          </a:xfrm>
        </p:spPr>
        <p:txBody>
          <a:bodyPr/>
          <a:lstStyle/>
          <a:p>
            <a:r>
              <a:rPr lang="en-US" dirty="0"/>
              <a:t>Subscribe to our YouTube channel</a:t>
            </a:r>
          </a:p>
          <a:p>
            <a:endParaRPr lang="en-US" dirty="0"/>
          </a:p>
          <a:p>
            <a:r>
              <a:rPr lang="en-US" dirty="0"/>
              <a:t>Follow the Massive MIMO blog:</a:t>
            </a:r>
          </a:p>
          <a:p>
            <a:pPr marL="0" indent="0" algn="ctr">
              <a:buNone/>
            </a:pPr>
            <a:r>
              <a:rPr lang="en-US" b="1" dirty="0"/>
              <a:t>massive-</a:t>
            </a:r>
            <a:r>
              <a:rPr lang="en-US" b="1" dirty="0" err="1"/>
              <a:t>mimo.net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0" y="5715000"/>
            <a:ext cx="12192000" cy="1143000"/>
          </a:xfrm>
          <a:prstGeom prst="rect">
            <a:avLst/>
          </a:prstGeom>
          <a:solidFill>
            <a:srgbClr val="2D89B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143498" y="5939175"/>
            <a:ext cx="12048502" cy="81944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</a:rPr>
              <a:t>Emil Björnson, </a:t>
            </a:r>
            <a:r>
              <a:rPr lang="en-US" i="1" dirty="0">
                <a:solidFill>
                  <a:schemeClr val="bg1"/>
                </a:solidFill>
              </a:rPr>
              <a:t>Associate Professor in Communication Systems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246" y="1356018"/>
            <a:ext cx="5466702" cy="436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912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6621" y="668536"/>
            <a:ext cx="1170043" cy="1792327"/>
          </a:xfrm>
          <a:prstGeom prst="rect">
            <a:avLst/>
          </a:prstGeom>
        </p:spPr>
      </p:pic>
      <p:sp>
        <p:nvSpPr>
          <p:cNvPr id="6" name="Rubrik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traffic growth</a:t>
            </a:r>
          </a:p>
        </p:txBody>
      </p:sp>
      <p:sp>
        <p:nvSpPr>
          <p:cNvPr id="8" name="Platshållare för innehåll 7"/>
          <p:cNvSpPr>
            <a:spLocks noGrp="1"/>
          </p:cNvSpPr>
          <p:nvPr>
            <p:ph type="body" sz="quarter" idx="13"/>
          </p:nvPr>
        </p:nvSpPr>
        <p:spPr>
          <a:xfrm>
            <a:off x="913437" y="1830356"/>
            <a:ext cx="10316783" cy="453386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Wirelessly connected society</a:t>
            </a:r>
          </a:p>
          <a:p>
            <a:pPr lvl="1"/>
            <a:r>
              <a:rPr lang="en-US" dirty="0"/>
              <a:t>Consume more GB/month</a:t>
            </a:r>
          </a:p>
          <a:p>
            <a:pPr lvl="1"/>
            <a:r>
              <a:rPr lang="en-US" dirty="0"/>
              <a:t>New applications</a:t>
            </a:r>
          </a:p>
          <a:p>
            <a:pPr lvl="1">
              <a:spcBef>
                <a:spcPts val="0"/>
              </a:spcBef>
            </a:pPr>
            <a:endParaRPr lang="en-US" dirty="0"/>
          </a:p>
          <a:p>
            <a:pPr lvl="1">
              <a:spcBef>
                <a:spcPts val="0"/>
              </a:spcBef>
            </a:pPr>
            <a:endParaRPr lang="en-US" dirty="0"/>
          </a:p>
          <a:p>
            <a:r>
              <a:rPr lang="en-US" dirty="0"/>
              <a:t>Data traffic</a:t>
            </a:r>
          </a:p>
          <a:p>
            <a:pPr lvl="1"/>
            <a:r>
              <a:rPr lang="en-US" dirty="0"/>
              <a:t>50% annual increases</a:t>
            </a:r>
          </a:p>
          <a:p>
            <a:pPr lvl="1"/>
            <a:r>
              <a:rPr lang="en-US" dirty="0"/>
              <a:t>1000 times more until 2034</a:t>
            </a:r>
          </a:p>
          <a:p>
            <a:pPr lvl="1"/>
            <a:r>
              <a:rPr lang="en-US" b="1" dirty="0"/>
              <a:t>Requires new technology!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 bwMode="auto">
          <a:xfrm flipH="1">
            <a:off x="9779580" y="1726482"/>
            <a:ext cx="280079" cy="1123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Rounded Rectangle 10"/>
          <p:cNvSpPr/>
          <p:nvPr/>
        </p:nvSpPr>
        <p:spPr bwMode="auto">
          <a:xfrm>
            <a:off x="6928478" y="1337321"/>
            <a:ext cx="1856095" cy="389161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i="0" dirty="0">
                <a:latin typeface="+mj-lt"/>
              </a:rPr>
              <a:t>Video streaming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7194641" y="761257"/>
            <a:ext cx="1440160" cy="398624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dirty="0">
                <a:latin typeface="+mj-lt"/>
              </a:rPr>
              <a:t>Voice call</a:t>
            </a:r>
            <a:endParaRPr lang="en-US" sz="1600" b="1" i="0" dirty="0">
              <a:latin typeface="+mj-lt"/>
            </a:endParaRPr>
          </a:p>
        </p:txBody>
      </p:sp>
      <p:cxnSp>
        <p:nvCxnSpPr>
          <p:cNvPr id="13" name="Straight Connector 12"/>
          <p:cNvCxnSpPr/>
          <p:nvPr/>
        </p:nvCxnSpPr>
        <p:spPr bwMode="auto">
          <a:xfrm>
            <a:off x="8634801" y="960569"/>
            <a:ext cx="307741" cy="7855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/>
          <p:cNvCxnSpPr>
            <a:stCxn id="11" idx="3"/>
          </p:cNvCxnSpPr>
          <p:nvPr/>
        </p:nvCxnSpPr>
        <p:spPr bwMode="auto">
          <a:xfrm flipV="1">
            <a:off x="8784573" y="1457628"/>
            <a:ext cx="244679" cy="7427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/>
          <p:nvPr/>
        </p:nvCxnSpPr>
        <p:spPr bwMode="auto">
          <a:xfrm flipV="1">
            <a:off x="8596026" y="1903922"/>
            <a:ext cx="519287" cy="2254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/>
          <p:cNvCxnSpPr/>
          <p:nvPr/>
        </p:nvCxnSpPr>
        <p:spPr bwMode="auto">
          <a:xfrm flipH="1">
            <a:off x="9626618" y="970075"/>
            <a:ext cx="376335" cy="20447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Rounded Rectangle 17"/>
          <p:cNvSpPr/>
          <p:nvPr/>
        </p:nvSpPr>
        <p:spPr bwMode="auto">
          <a:xfrm>
            <a:off x="10059658" y="1553345"/>
            <a:ext cx="1602503" cy="35810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i="0" dirty="0">
                <a:latin typeface="+mj-lt"/>
              </a:rPr>
              <a:t>Next killer-app?</a:t>
            </a:r>
          </a:p>
        </p:txBody>
      </p:sp>
      <p:sp>
        <p:nvSpPr>
          <p:cNvPr id="19" name="Rounded Rectangle 18"/>
          <p:cNvSpPr/>
          <p:nvPr/>
        </p:nvSpPr>
        <p:spPr bwMode="auto">
          <a:xfrm>
            <a:off x="7197665" y="1885175"/>
            <a:ext cx="1440160" cy="383950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i="0" dirty="0">
                <a:latin typeface="+mj-lt"/>
              </a:rPr>
              <a:t>Gaming</a:t>
            </a:r>
          </a:p>
        </p:txBody>
      </p:sp>
      <p:sp>
        <p:nvSpPr>
          <p:cNvPr id="20" name="Rounded Rectangle 19"/>
          <p:cNvSpPr/>
          <p:nvPr/>
        </p:nvSpPr>
        <p:spPr bwMode="auto">
          <a:xfrm>
            <a:off x="10002953" y="790793"/>
            <a:ext cx="1659208" cy="358563"/>
          </a:xfrm>
          <a:prstGeom prst="round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600" b="1" i="0" dirty="0">
                <a:latin typeface="+mj-lt"/>
              </a:rPr>
              <a:t>Social networks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957775" y="6501512"/>
            <a:ext cx="421461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Georgia"/>
                <a:cs typeface="Georgia"/>
              </a:rPr>
              <a:t>Source: Ericsson Mobility Report</a:t>
            </a:r>
            <a:r>
              <a:rPr lang="en-US" sz="1600">
                <a:latin typeface="Georgia"/>
                <a:cs typeface="Georgia"/>
              </a:rPr>
              <a:t>, Nov. </a:t>
            </a:r>
            <a:r>
              <a:rPr lang="en-US" sz="1600" dirty="0">
                <a:latin typeface="Georgia"/>
                <a:cs typeface="Georgia"/>
              </a:rPr>
              <a:t>2015</a:t>
            </a:r>
          </a:p>
        </p:txBody>
      </p:sp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1557823441"/>
              </p:ext>
            </p:extLst>
          </p:nvPr>
        </p:nvGraphicFramePr>
        <p:xfrm>
          <a:off x="7858047" y="2736025"/>
          <a:ext cx="4289811" cy="40310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53345" y="2990849"/>
            <a:ext cx="27222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eorgia"/>
                <a:cs typeface="Georgia"/>
              </a:rPr>
              <a:t>6.5 GB/person/month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55100" y="4706768"/>
            <a:ext cx="27254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Georgia"/>
                <a:cs typeface="Georgia"/>
              </a:rPr>
              <a:t>0.7 GB/person/month</a:t>
            </a:r>
          </a:p>
        </p:txBody>
      </p:sp>
      <p:cxnSp>
        <p:nvCxnSpPr>
          <p:cNvPr id="7" name="Straight Arrow Connector 6"/>
          <p:cNvCxnSpPr>
            <a:stCxn id="4" idx="2"/>
          </p:cNvCxnSpPr>
          <p:nvPr/>
        </p:nvCxnSpPr>
        <p:spPr>
          <a:xfrm>
            <a:off x="7617813" y="5106878"/>
            <a:ext cx="753409" cy="88988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0854267" y="3217333"/>
            <a:ext cx="660400" cy="3048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  <p:bldGraphic spid="2" grpId="0">
        <p:bldAsOne/>
      </p:bldGraphic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Generations of cellular technology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1923393" y="2017982"/>
            <a:ext cx="9062144" cy="1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317525" y="1749969"/>
            <a:ext cx="0" cy="5360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172609" y="1749969"/>
            <a:ext cx="0" cy="5360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017174" y="1749969"/>
            <a:ext cx="0" cy="5360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872245" y="1749969"/>
            <a:ext cx="0" cy="5360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065277" y="1245472"/>
            <a:ext cx="5405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1G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02342" y="1245471"/>
            <a:ext cx="579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2G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9695800" y="1749969"/>
            <a:ext cx="0" cy="5360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727671" y="1236542"/>
            <a:ext cx="579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3G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82742" y="1245471"/>
            <a:ext cx="579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4G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418117" y="1236542"/>
            <a:ext cx="579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5G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772499" y="2412174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1991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244696" y="2412174"/>
            <a:ext cx="1053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2020?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601297" y="2412174"/>
            <a:ext cx="867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2001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417740" y="2412174"/>
            <a:ext cx="867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2010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913020" y="2412174"/>
            <a:ext cx="8082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1981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09696" y="3015675"/>
            <a:ext cx="2699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Georgia"/>
                <a:cs typeface="Georgia"/>
              </a:rPr>
              <a:t>Analog technology</a:t>
            </a:r>
            <a:endParaRPr lang="en-US" sz="2400" dirty="0">
              <a:latin typeface="Georgia"/>
              <a:cs typeface="Georgi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65999" y="3619176"/>
            <a:ext cx="26613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Digital technology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147683" y="4207011"/>
            <a:ext cx="17331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Georgia"/>
                <a:cs typeface="Georgia"/>
              </a:rPr>
              <a:t>Internet in </a:t>
            </a:r>
            <a:br>
              <a:rPr lang="en-US" sz="2400">
                <a:latin typeface="Georgia"/>
                <a:cs typeface="Georgia"/>
              </a:rPr>
            </a:br>
            <a:r>
              <a:rPr lang="en-US" sz="2400">
                <a:latin typeface="Georgia"/>
                <a:cs typeface="Georgia"/>
              </a:rPr>
              <a:t>your phone</a:t>
            </a:r>
            <a:endParaRPr lang="en-US" sz="2400" dirty="0">
              <a:latin typeface="Georgia"/>
              <a:cs typeface="Georgi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529052" y="5081418"/>
            <a:ext cx="26949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Georgia"/>
                <a:cs typeface="Georgia"/>
              </a:rPr>
              <a:t>Mobile broadband</a:t>
            </a:r>
            <a:endParaRPr lang="en-US" sz="2400" dirty="0">
              <a:latin typeface="Georgia"/>
              <a:cs typeface="Georgi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255870" y="5727253"/>
            <a:ext cx="4879862" cy="9079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400" dirty="0">
                <a:latin typeface="Georgia"/>
                <a:cs typeface="Georgia"/>
              </a:rPr>
              <a:t>Faster, 1000 times more data</a:t>
            </a:r>
          </a:p>
          <a:p>
            <a:pPr algn="ctr"/>
            <a:r>
              <a:rPr lang="en-US" sz="2400" dirty="0">
                <a:latin typeface="Georgia"/>
                <a:cs typeface="Georgia"/>
              </a:rPr>
              <a:t>More robust and energy efficiency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 flipV="1">
            <a:off x="4194088" y="2901396"/>
            <a:ext cx="1" cy="73354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 flipV="1">
            <a:off x="6011918" y="2901396"/>
            <a:ext cx="630" cy="128100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7851198" y="2901396"/>
            <a:ext cx="21047" cy="211767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 flipV="1">
            <a:off x="9692731" y="2942961"/>
            <a:ext cx="3069" cy="253777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713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50"/>
          <p:cNvGrpSpPr>
            <a:grpSpLocks/>
          </p:cNvGrpSpPr>
          <p:nvPr/>
        </p:nvGrpSpPr>
        <p:grpSpPr bwMode="auto">
          <a:xfrm>
            <a:off x="4560803" y="2012100"/>
            <a:ext cx="5250461" cy="727474"/>
            <a:chOff x="585" y="1825"/>
            <a:chExt cx="4590" cy="717"/>
          </a:xfrm>
        </p:grpSpPr>
        <p:grpSp>
          <p:nvGrpSpPr>
            <p:cNvPr id="21" name="Group 51"/>
            <p:cNvGrpSpPr>
              <a:grpSpLocks/>
            </p:cNvGrpSpPr>
            <p:nvPr/>
          </p:nvGrpSpPr>
          <p:grpSpPr bwMode="auto">
            <a:xfrm>
              <a:off x="585" y="1825"/>
              <a:ext cx="574" cy="717"/>
              <a:chOff x="585" y="1825"/>
              <a:chExt cx="4590" cy="717"/>
            </a:xfrm>
          </p:grpSpPr>
          <p:grpSp>
            <p:nvGrpSpPr>
              <p:cNvPr id="729" name="Group 52"/>
              <p:cNvGrpSpPr>
                <a:grpSpLocks/>
              </p:cNvGrpSpPr>
              <p:nvPr/>
            </p:nvGrpSpPr>
            <p:grpSpPr bwMode="auto">
              <a:xfrm>
                <a:off x="585" y="1825"/>
                <a:ext cx="1148" cy="574"/>
                <a:chOff x="585" y="1825"/>
                <a:chExt cx="1148" cy="574"/>
              </a:xfrm>
            </p:grpSpPr>
            <p:sp>
              <p:nvSpPr>
                <p:cNvPr id="805" name="Line 53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6" name="Line 54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7" name="Line 55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8" name="Line 56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9" name="Line 57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0" name="Line 58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1" name="Line 59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2" name="Line 60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3" name="Line 61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4" name="Line 62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5" name="Line 63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6" name="Line 64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7" name="Line 65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8" name="Line 66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9" name="Line 67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0" name="Line 68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1" name="Line 69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2" name="Line 70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3" name="Line 71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4" name="Line 72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5" name="Line 73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6" name="Line 74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7" name="Line 75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8" name="Line 76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730" name="Group 77"/>
              <p:cNvGrpSpPr>
                <a:grpSpLocks/>
              </p:cNvGrpSpPr>
              <p:nvPr/>
            </p:nvGrpSpPr>
            <p:grpSpPr bwMode="auto">
              <a:xfrm>
                <a:off x="1733" y="1873"/>
                <a:ext cx="1147" cy="479"/>
                <a:chOff x="1733" y="1873"/>
                <a:chExt cx="1147" cy="479"/>
              </a:xfrm>
            </p:grpSpPr>
            <p:sp>
              <p:nvSpPr>
                <p:cNvPr id="781" name="Line 78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2" name="Line 79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3" name="Line 80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4" name="Line 81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5" name="Line 82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6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7" name="Line 84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8" name="Line 85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9" name="Line 86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0" name="Line 87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1" name="Line 88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2" name="Line 89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3" name="Line 90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4" name="Line 91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5" name="Line 92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6" name="Line 93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7" name="Line 94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8" name="Line 95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9" name="Line 96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0" name="Line 97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1" name="Line 98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2" name="Line 99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3" name="Line 100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4" name="Line 101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731" name="Group 102"/>
              <p:cNvGrpSpPr>
                <a:grpSpLocks/>
              </p:cNvGrpSpPr>
              <p:nvPr/>
            </p:nvGrpSpPr>
            <p:grpSpPr bwMode="auto">
              <a:xfrm>
                <a:off x="2880" y="1921"/>
                <a:ext cx="1147" cy="621"/>
                <a:chOff x="2880" y="1921"/>
                <a:chExt cx="1147" cy="621"/>
              </a:xfrm>
            </p:grpSpPr>
            <p:sp>
              <p:nvSpPr>
                <p:cNvPr id="757" name="Line 103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8" name="Line 104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9" name="Line 105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0" name="Line 106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1" name="Line 107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2" name="Line 108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3" name="Line 109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4" name="Line 110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5" name="Line 111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6" name="Line 112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7" name="Line 113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8" name="Line 114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9" name="Line 115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0" name="Line 116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1" name="Line 117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2" name="Line 118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3" name="Line 119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4" name="Line 120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5" name="Line 121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6" name="Line 122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7" name="Line 123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8" name="Line 124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9" name="Line 125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0" name="Line 126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732" name="Group 127"/>
              <p:cNvGrpSpPr>
                <a:grpSpLocks/>
              </p:cNvGrpSpPr>
              <p:nvPr/>
            </p:nvGrpSpPr>
            <p:grpSpPr bwMode="auto">
              <a:xfrm>
                <a:off x="4027" y="1873"/>
                <a:ext cx="1148" cy="622"/>
                <a:chOff x="4027" y="1873"/>
                <a:chExt cx="1148" cy="622"/>
              </a:xfrm>
            </p:grpSpPr>
            <p:sp>
              <p:nvSpPr>
                <p:cNvPr id="733" name="Line 128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4" name="Line 129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5" name="Line 130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6" name="Line 131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7" name="Line 132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8" name="Line 133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9" name="Line 134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0" name="Line 135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1" name="Line 136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2" name="Line 137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3" name="Line 138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4" name="Line 139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5" name="Line 140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6" name="Line 141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7" name="Line 142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8" name="Line 143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9" name="Line 144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0" name="Line 145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1" name="Line 146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2" name="Line 147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3" name="Line 148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4" name="Line 149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5" name="Line 150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6" name="Line 151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2" name="Group 152"/>
            <p:cNvGrpSpPr>
              <a:grpSpLocks/>
            </p:cNvGrpSpPr>
            <p:nvPr/>
          </p:nvGrpSpPr>
          <p:grpSpPr bwMode="auto">
            <a:xfrm>
              <a:off x="1159" y="1825"/>
              <a:ext cx="574" cy="717"/>
              <a:chOff x="585" y="1825"/>
              <a:chExt cx="4590" cy="717"/>
            </a:xfrm>
          </p:grpSpPr>
          <p:grpSp>
            <p:nvGrpSpPr>
              <p:cNvPr id="629" name="Group 153"/>
              <p:cNvGrpSpPr>
                <a:grpSpLocks/>
              </p:cNvGrpSpPr>
              <p:nvPr/>
            </p:nvGrpSpPr>
            <p:grpSpPr bwMode="auto">
              <a:xfrm>
                <a:off x="1733" y="1825"/>
                <a:ext cx="1147" cy="574"/>
                <a:chOff x="585" y="1825"/>
                <a:chExt cx="1148" cy="574"/>
              </a:xfrm>
            </p:grpSpPr>
            <p:sp>
              <p:nvSpPr>
                <p:cNvPr id="705" name="Line 154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6" name="Line 155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7" name="Line 156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8" name="Line 157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9" name="Line 158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0" name="Line 159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1" name="Line 160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2" name="Line 161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3" name="Line 162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4" name="Line 163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5" name="Line 164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6" name="Line 165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7" name="Line 166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8" name="Line 167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9" name="Line 168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0" name="Line 169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1" name="Line 170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2" name="Line 171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3" name="Line 172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4" name="Line 173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5" name="Line 174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6" name="Line 175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7" name="Line 176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8" name="Line 177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30" name="Group 178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681" name="Line 179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2" name="Line 180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3" name="Line 181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4" name="Line 182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5" name="Line 183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6" name="Line 184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7" name="Line 185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8" name="Line 186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9" name="Line 187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0" name="Line 188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1" name="Line 189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2" name="Line 190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3" name="Line 191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4" name="Line 192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5" name="Line 193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6" name="Line 194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7" name="Line 195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8" name="Line 196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9" name="Line 197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0" name="Line 198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1" name="Line 199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2" name="Line 200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3" name="Line 201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4" name="Line 202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31" name="Group 203"/>
              <p:cNvGrpSpPr>
                <a:grpSpLocks/>
              </p:cNvGrpSpPr>
              <p:nvPr/>
            </p:nvGrpSpPr>
            <p:grpSpPr bwMode="auto">
              <a:xfrm>
                <a:off x="4027" y="1921"/>
                <a:ext cx="1148" cy="621"/>
                <a:chOff x="4027" y="1921"/>
                <a:chExt cx="1148" cy="621"/>
              </a:xfrm>
            </p:grpSpPr>
            <p:sp>
              <p:nvSpPr>
                <p:cNvPr id="657" name="Line 204"/>
                <p:cNvSpPr>
                  <a:spLocks noChangeShapeType="1"/>
                </p:cNvSpPr>
                <p:nvPr/>
              </p:nvSpPr>
              <p:spPr bwMode="auto">
                <a:xfrm>
                  <a:off x="4027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8" name="Line 205"/>
                <p:cNvSpPr>
                  <a:spLocks noChangeShapeType="1"/>
                </p:cNvSpPr>
                <p:nvPr/>
              </p:nvSpPr>
              <p:spPr bwMode="auto">
                <a:xfrm flipH="1">
                  <a:off x="4123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9" name="Line 206"/>
                <p:cNvSpPr>
                  <a:spLocks noChangeShapeType="1"/>
                </p:cNvSpPr>
                <p:nvPr/>
              </p:nvSpPr>
              <p:spPr bwMode="auto">
                <a:xfrm flipH="1">
                  <a:off x="4218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0" name="Line 207"/>
                <p:cNvSpPr>
                  <a:spLocks noChangeShapeType="1"/>
                </p:cNvSpPr>
                <p:nvPr/>
              </p:nvSpPr>
              <p:spPr bwMode="auto">
                <a:xfrm>
                  <a:off x="4314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1" name="Line 208"/>
                <p:cNvSpPr>
                  <a:spLocks noChangeShapeType="1"/>
                </p:cNvSpPr>
                <p:nvPr/>
              </p:nvSpPr>
              <p:spPr bwMode="auto">
                <a:xfrm flipH="1">
                  <a:off x="4409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2" name="Line 209"/>
                <p:cNvSpPr>
                  <a:spLocks noChangeShapeType="1"/>
                </p:cNvSpPr>
                <p:nvPr/>
              </p:nvSpPr>
              <p:spPr bwMode="auto">
                <a:xfrm>
                  <a:off x="4505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3" name="Line 210"/>
                <p:cNvSpPr>
                  <a:spLocks noChangeShapeType="1"/>
                </p:cNvSpPr>
                <p:nvPr/>
              </p:nvSpPr>
              <p:spPr bwMode="auto">
                <a:xfrm flipH="1" flipV="1">
                  <a:off x="4602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4" name="Line 211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5" name="Line 212"/>
                <p:cNvSpPr>
                  <a:spLocks noChangeShapeType="1"/>
                </p:cNvSpPr>
                <p:nvPr/>
              </p:nvSpPr>
              <p:spPr bwMode="auto">
                <a:xfrm>
                  <a:off x="4793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6" name="Line 213"/>
                <p:cNvSpPr>
                  <a:spLocks noChangeShapeType="1"/>
                </p:cNvSpPr>
                <p:nvPr/>
              </p:nvSpPr>
              <p:spPr bwMode="auto">
                <a:xfrm>
                  <a:off x="4889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7" name="Line 214"/>
                <p:cNvSpPr>
                  <a:spLocks noChangeShapeType="1"/>
                </p:cNvSpPr>
                <p:nvPr/>
              </p:nvSpPr>
              <p:spPr bwMode="auto">
                <a:xfrm flipH="1">
                  <a:off x="4984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8" name="Line 215"/>
                <p:cNvSpPr>
                  <a:spLocks noChangeShapeType="1"/>
                </p:cNvSpPr>
                <p:nvPr/>
              </p:nvSpPr>
              <p:spPr bwMode="auto">
                <a:xfrm>
                  <a:off x="5080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9" name="Line 216"/>
                <p:cNvSpPr>
                  <a:spLocks noChangeShapeType="1"/>
                </p:cNvSpPr>
                <p:nvPr/>
              </p:nvSpPr>
              <p:spPr bwMode="auto">
                <a:xfrm flipH="1">
                  <a:off x="4075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0" name="Line 217"/>
                <p:cNvSpPr>
                  <a:spLocks noChangeShapeType="1"/>
                </p:cNvSpPr>
                <p:nvPr/>
              </p:nvSpPr>
              <p:spPr bwMode="auto">
                <a:xfrm>
                  <a:off x="4170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1" name="Line 218"/>
                <p:cNvSpPr>
                  <a:spLocks noChangeShapeType="1"/>
                </p:cNvSpPr>
                <p:nvPr/>
              </p:nvSpPr>
              <p:spPr bwMode="auto">
                <a:xfrm flipH="1">
                  <a:off x="4266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2" name="Line 219"/>
                <p:cNvSpPr>
                  <a:spLocks noChangeShapeType="1"/>
                </p:cNvSpPr>
                <p:nvPr/>
              </p:nvSpPr>
              <p:spPr bwMode="auto">
                <a:xfrm>
                  <a:off x="4362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3" name="Line 220"/>
                <p:cNvSpPr>
                  <a:spLocks noChangeShapeType="1"/>
                </p:cNvSpPr>
                <p:nvPr/>
              </p:nvSpPr>
              <p:spPr bwMode="auto">
                <a:xfrm>
                  <a:off x="4457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4" name="Line 221"/>
                <p:cNvSpPr>
                  <a:spLocks noChangeShapeType="1"/>
                </p:cNvSpPr>
                <p:nvPr/>
              </p:nvSpPr>
              <p:spPr bwMode="auto">
                <a:xfrm flipH="1">
                  <a:off x="4553" y="2303"/>
                  <a:ext cx="49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5" name="Line 222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6" name="Line 223"/>
                <p:cNvSpPr>
                  <a:spLocks noChangeShapeType="1"/>
                </p:cNvSpPr>
                <p:nvPr/>
              </p:nvSpPr>
              <p:spPr bwMode="auto">
                <a:xfrm flipV="1">
                  <a:off x="4745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7" name="Line 224"/>
                <p:cNvSpPr>
                  <a:spLocks noChangeShapeType="1"/>
                </p:cNvSpPr>
                <p:nvPr/>
              </p:nvSpPr>
              <p:spPr bwMode="auto">
                <a:xfrm flipH="1">
                  <a:off x="484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8" name="Line 225"/>
                <p:cNvSpPr>
                  <a:spLocks noChangeShapeType="1"/>
                </p:cNvSpPr>
                <p:nvPr/>
              </p:nvSpPr>
              <p:spPr bwMode="auto">
                <a:xfrm flipH="1">
                  <a:off x="4936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9" name="Line 226"/>
                <p:cNvSpPr>
                  <a:spLocks noChangeShapeType="1"/>
                </p:cNvSpPr>
                <p:nvPr/>
              </p:nvSpPr>
              <p:spPr bwMode="auto">
                <a:xfrm flipH="1">
                  <a:off x="5032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0" name="Line 227"/>
                <p:cNvSpPr>
                  <a:spLocks noChangeShapeType="1"/>
                </p:cNvSpPr>
                <p:nvPr/>
              </p:nvSpPr>
              <p:spPr bwMode="auto">
                <a:xfrm flipV="1">
                  <a:off x="5128" y="2160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32" name="Group 228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622"/>
                <a:chOff x="585" y="1873"/>
                <a:chExt cx="1148" cy="622"/>
              </a:xfrm>
            </p:grpSpPr>
            <p:sp>
              <p:nvSpPr>
                <p:cNvPr id="633" name="Line 229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4" name="Line 230"/>
                <p:cNvSpPr>
                  <a:spLocks noChangeShapeType="1"/>
                </p:cNvSpPr>
                <p:nvPr/>
              </p:nvSpPr>
              <p:spPr bwMode="auto">
                <a:xfrm>
                  <a:off x="681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5" name="Line 231"/>
                <p:cNvSpPr>
                  <a:spLocks noChangeShapeType="1"/>
                </p:cNvSpPr>
                <p:nvPr/>
              </p:nvSpPr>
              <p:spPr bwMode="auto">
                <a:xfrm>
                  <a:off x="777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6" name="Line 232"/>
                <p:cNvSpPr>
                  <a:spLocks noChangeShapeType="1"/>
                </p:cNvSpPr>
                <p:nvPr/>
              </p:nvSpPr>
              <p:spPr bwMode="auto">
                <a:xfrm flipH="1">
                  <a:off x="872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7" name="Line 233"/>
                <p:cNvSpPr>
                  <a:spLocks noChangeShapeType="1"/>
                </p:cNvSpPr>
                <p:nvPr/>
              </p:nvSpPr>
              <p:spPr bwMode="auto">
                <a:xfrm>
                  <a:off x="968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8" name="Line 234"/>
                <p:cNvSpPr>
                  <a:spLocks noChangeShapeType="1"/>
                </p:cNvSpPr>
                <p:nvPr/>
              </p:nvSpPr>
              <p:spPr bwMode="auto">
                <a:xfrm>
                  <a:off x="1063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9" name="Line 235"/>
                <p:cNvSpPr>
                  <a:spLocks noChangeShapeType="1"/>
                </p:cNvSpPr>
                <p:nvPr/>
              </p:nvSpPr>
              <p:spPr bwMode="auto">
                <a:xfrm>
                  <a:off x="1159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0" name="Line 236"/>
                <p:cNvSpPr>
                  <a:spLocks noChangeShapeType="1"/>
                </p:cNvSpPr>
                <p:nvPr/>
              </p:nvSpPr>
              <p:spPr bwMode="auto">
                <a:xfrm>
                  <a:off x="1255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1" name="Line 237"/>
                <p:cNvSpPr>
                  <a:spLocks noChangeShapeType="1"/>
                </p:cNvSpPr>
                <p:nvPr/>
              </p:nvSpPr>
              <p:spPr bwMode="auto">
                <a:xfrm>
                  <a:off x="1350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2" name="Line 238"/>
                <p:cNvSpPr>
                  <a:spLocks noChangeShapeType="1"/>
                </p:cNvSpPr>
                <p:nvPr/>
              </p:nvSpPr>
              <p:spPr bwMode="auto">
                <a:xfrm flipH="1" flipV="1">
                  <a:off x="1446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3" name="Line 239"/>
                <p:cNvSpPr>
                  <a:spLocks noChangeShapeType="1"/>
                </p:cNvSpPr>
                <p:nvPr/>
              </p:nvSpPr>
              <p:spPr bwMode="auto">
                <a:xfrm>
                  <a:off x="1542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4" name="Line 240"/>
                <p:cNvSpPr>
                  <a:spLocks noChangeShapeType="1"/>
                </p:cNvSpPr>
                <p:nvPr/>
              </p:nvSpPr>
              <p:spPr bwMode="auto">
                <a:xfrm>
                  <a:off x="1637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5" name="Line 241"/>
                <p:cNvSpPr>
                  <a:spLocks noChangeShapeType="1"/>
                </p:cNvSpPr>
                <p:nvPr/>
              </p:nvSpPr>
              <p:spPr bwMode="auto">
                <a:xfrm flipH="1">
                  <a:off x="633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6" name="Line 242"/>
                <p:cNvSpPr>
                  <a:spLocks noChangeShapeType="1"/>
                </p:cNvSpPr>
                <p:nvPr/>
              </p:nvSpPr>
              <p:spPr bwMode="auto">
                <a:xfrm>
                  <a:off x="729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7" name="Line 243"/>
                <p:cNvSpPr>
                  <a:spLocks noChangeShapeType="1"/>
                </p:cNvSpPr>
                <p:nvPr/>
              </p:nvSpPr>
              <p:spPr bwMode="auto">
                <a:xfrm flipH="1">
                  <a:off x="824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8" name="Line 244"/>
                <p:cNvSpPr>
                  <a:spLocks noChangeShapeType="1"/>
                </p:cNvSpPr>
                <p:nvPr/>
              </p:nvSpPr>
              <p:spPr bwMode="auto">
                <a:xfrm flipH="1">
                  <a:off x="920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9" name="Line 245"/>
                <p:cNvSpPr>
                  <a:spLocks noChangeShapeType="1"/>
                </p:cNvSpPr>
                <p:nvPr/>
              </p:nvSpPr>
              <p:spPr bwMode="auto">
                <a:xfrm flipH="1">
                  <a:off x="1016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0" name="Line 246"/>
                <p:cNvSpPr>
                  <a:spLocks noChangeShapeType="1"/>
                </p:cNvSpPr>
                <p:nvPr/>
              </p:nvSpPr>
              <p:spPr bwMode="auto">
                <a:xfrm flipH="1">
                  <a:off x="1111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1" name="Line 247"/>
                <p:cNvSpPr>
                  <a:spLocks noChangeShapeType="1"/>
                </p:cNvSpPr>
                <p:nvPr/>
              </p:nvSpPr>
              <p:spPr bwMode="auto">
                <a:xfrm flipH="1">
                  <a:off x="1207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2" name="Line 248"/>
                <p:cNvSpPr>
                  <a:spLocks noChangeShapeType="1"/>
                </p:cNvSpPr>
                <p:nvPr/>
              </p:nvSpPr>
              <p:spPr bwMode="auto">
                <a:xfrm flipH="1">
                  <a:off x="1302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3" name="Line 249"/>
                <p:cNvSpPr>
                  <a:spLocks noChangeShapeType="1"/>
                </p:cNvSpPr>
                <p:nvPr/>
              </p:nvSpPr>
              <p:spPr bwMode="auto">
                <a:xfrm flipH="1">
                  <a:off x="1398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4" name="Line 250"/>
                <p:cNvSpPr>
                  <a:spLocks noChangeShapeType="1"/>
                </p:cNvSpPr>
                <p:nvPr/>
              </p:nvSpPr>
              <p:spPr bwMode="auto">
                <a:xfrm flipH="1">
                  <a:off x="1494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5" name="Line 251"/>
                <p:cNvSpPr>
                  <a:spLocks noChangeShapeType="1"/>
                </p:cNvSpPr>
                <p:nvPr/>
              </p:nvSpPr>
              <p:spPr bwMode="auto">
                <a:xfrm flipH="1">
                  <a:off x="1589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6" name="Line 252"/>
                <p:cNvSpPr>
                  <a:spLocks noChangeShapeType="1"/>
                </p:cNvSpPr>
                <p:nvPr/>
              </p:nvSpPr>
              <p:spPr bwMode="auto">
                <a:xfrm flipH="1">
                  <a:off x="1685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3" name="Group 253"/>
            <p:cNvGrpSpPr>
              <a:grpSpLocks/>
            </p:cNvGrpSpPr>
            <p:nvPr/>
          </p:nvGrpSpPr>
          <p:grpSpPr bwMode="auto">
            <a:xfrm>
              <a:off x="1733" y="1825"/>
              <a:ext cx="573" cy="717"/>
              <a:chOff x="585" y="1825"/>
              <a:chExt cx="4590" cy="717"/>
            </a:xfrm>
          </p:grpSpPr>
          <p:grpSp>
            <p:nvGrpSpPr>
              <p:cNvPr id="529" name="Group 254"/>
              <p:cNvGrpSpPr>
                <a:grpSpLocks/>
              </p:cNvGrpSpPr>
              <p:nvPr/>
            </p:nvGrpSpPr>
            <p:grpSpPr bwMode="auto">
              <a:xfrm flipH="1">
                <a:off x="4027" y="1825"/>
                <a:ext cx="1148" cy="574"/>
                <a:chOff x="585" y="1825"/>
                <a:chExt cx="1148" cy="574"/>
              </a:xfrm>
            </p:grpSpPr>
            <p:sp>
              <p:nvSpPr>
                <p:cNvPr id="605" name="Line 255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6" name="Line 256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7" name="Line 257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8" name="Line 258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9" name="Line 259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0" name="Line 260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1" name="Line 261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2" name="Line 262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3" name="Line 263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4" name="Line 264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5" name="Line 265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6" name="Line 266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7" name="Line 267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8" name="Line 268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9" name="Line 269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0" name="Line 270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1" name="Line 271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2" name="Line 272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3" name="Line 273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4" name="Line 274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5" name="Line 275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6" name="Line 276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7" name="Line 277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8" name="Line 278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530" name="Group 279"/>
              <p:cNvGrpSpPr>
                <a:grpSpLocks/>
              </p:cNvGrpSpPr>
              <p:nvPr/>
            </p:nvGrpSpPr>
            <p:grpSpPr bwMode="auto">
              <a:xfrm flipH="1"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581" name="Line 280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2" name="Line 281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3" name="Line 282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4" name="Line 283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5" name="Line 284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6" name="Line 285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7" name="Line 286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8" name="Line 287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9" name="Line 288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0" name="Line 289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1" name="Line 290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2" name="Line 291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3" name="Line 292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4" name="Line 293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5" name="Line 294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6" name="Line 295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7" name="Line 296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8" name="Line 297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9" name="Line 298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0" name="Line 299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1" name="Line 300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2" name="Line 301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3" name="Line 302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4" name="Line 303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531" name="Group 304"/>
              <p:cNvGrpSpPr>
                <a:grpSpLocks/>
              </p:cNvGrpSpPr>
              <p:nvPr/>
            </p:nvGrpSpPr>
            <p:grpSpPr bwMode="auto">
              <a:xfrm flipH="1"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557" name="Line 305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8" name="Line 306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9" name="Line 307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0" name="Line 308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1" name="Line 309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2" name="Line 310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3" name="Line 311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4" name="Line 312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5" name="Line 313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6" name="Line 314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7" name="Line 315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8" name="Line 316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9" name="Line 317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0" name="Line 318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1" name="Line 319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2" name="Line 320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3" name="Line 321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4" name="Line 322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5" name="Line 323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6" name="Line 324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7" name="Line 325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8" name="Line 326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9" name="Line 327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0" name="Line 328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532" name="Group 329"/>
              <p:cNvGrpSpPr>
                <a:grpSpLocks/>
              </p:cNvGrpSpPr>
              <p:nvPr/>
            </p:nvGrpSpPr>
            <p:grpSpPr bwMode="auto">
              <a:xfrm flipH="1">
                <a:off x="585" y="1873"/>
                <a:ext cx="1148" cy="622"/>
                <a:chOff x="4027" y="1873"/>
                <a:chExt cx="1148" cy="622"/>
              </a:xfrm>
            </p:grpSpPr>
            <p:sp>
              <p:nvSpPr>
                <p:cNvPr id="533" name="Line 330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4" name="Line 331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5" name="Line 332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6" name="Line 333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7" name="Line 334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8" name="Line 335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9" name="Line 336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0" name="Line 337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1" name="Line 338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2" name="Line 339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3" name="Line 340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4" name="Line 341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5" name="Line 342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6" name="Line 343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7" name="Line 344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8" name="Line 345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9" name="Line 346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0" name="Line 347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1" name="Line 348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2" name="Line 349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3" name="Line 350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4" name="Line 351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5" name="Line 352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6" name="Line 353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4" name="Group 354"/>
            <p:cNvGrpSpPr>
              <a:grpSpLocks/>
            </p:cNvGrpSpPr>
            <p:nvPr/>
          </p:nvGrpSpPr>
          <p:grpSpPr bwMode="auto">
            <a:xfrm>
              <a:off x="2306" y="1825"/>
              <a:ext cx="574" cy="717"/>
              <a:chOff x="585" y="1825"/>
              <a:chExt cx="4590" cy="717"/>
            </a:xfrm>
          </p:grpSpPr>
          <p:grpSp>
            <p:nvGrpSpPr>
              <p:cNvPr id="429" name="Group 355"/>
              <p:cNvGrpSpPr>
                <a:grpSpLocks/>
              </p:cNvGrpSpPr>
              <p:nvPr/>
            </p:nvGrpSpPr>
            <p:grpSpPr bwMode="auto">
              <a:xfrm>
                <a:off x="4027" y="1825"/>
                <a:ext cx="1148" cy="574"/>
                <a:chOff x="4027" y="1825"/>
                <a:chExt cx="1148" cy="574"/>
              </a:xfrm>
            </p:grpSpPr>
            <p:sp>
              <p:nvSpPr>
                <p:cNvPr id="505" name="Line 356"/>
                <p:cNvSpPr>
                  <a:spLocks noChangeShapeType="1"/>
                </p:cNvSpPr>
                <p:nvPr/>
              </p:nvSpPr>
              <p:spPr bwMode="auto">
                <a:xfrm flipH="1" flipV="1">
                  <a:off x="402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6" name="Line 357"/>
                <p:cNvSpPr>
                  <a:spLocks noChangeShapeType="1"/>
                </p:cNvSpPr>
                <p:nvPr/>
              </p:nvSpPr>
              <p:spPr bwMode="auto">
                <a:xfrm>
                  <a:off x="4123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7" name="Line 358"/>
                <p:cNvSpPr>
                  <a:spLocks noChangeShapeType="1"/>
                </p:cNvSpPr>
                <p:nvPr/>
              </p:nvSpPr>
              <p:spPr bwMode="auto">
                <a:xfrm flipH="1">
                  <a:off x="4218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8" name="Line 359"/>
                <p:cNvSpPr>
                  <a:spLocks noChangeShapeType="1"/>
                </p:cNvSpPr>
                <p:nvPr/>
              </p:nvSpPr>
              <p:spPr bwMode="auto">
                <a:xfrm flipH="1" flipV="1">
                  <a:off x="4314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9" name="Line 360"/>
                <p:cNvSpPr>
                  <a:spLocks noChangeShapeType="1"/>
                </p:cNvSpPr>
                <p:nvPr/>
              </p:nvSpPr>
              <p:spPr bwMode="auto">
                <a:xfrm flipH="1">
                  <a:off x="4410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0" name="Line 361"/>
                <p:cNvSpPr>
                  <a:spLocks noChangeShapeType="1"/>
                </p:cNvSpPr>
                <p:nvPr/>
              </p:nvSpPr>
              <p:spPr bwMode="auto">
                <a:xfrm flipH="1">
                  <a:off x="4505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1" name="Line 362"/>
                <p:cNvSpPr>
                  <a:spLocks noChangeShapeType="1"/>
                </p:cNvSpPr>
                <p:nvPr/>
              </p:nvSpPr>
              <p:spPr bwMode="auto">
                <a:xfrm flipH="1">
                  <a:off x="4601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2" name="Line 363"/>
                <p:cNvSpPr>
                  <a:spLocks noChangeShapeType="1"/>
                </p:cNvSpPr>
                <p:nvPr/>
              </p:nvSpPr>
              <p:spPr bwMode="auto">
                <a:xfrm flipH="1">
                  <a:off x="4697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3" name="Line 364"/>
                <p:cNvSpPr>
                  <a:spLocks noChangeShapeType="1"/>
                </p:cNvSpPr>
                <p:nvPr/>
              </p:nvSpPr>
              <p:spPr bwMode="auto">
                <a:xfrm flipH="1" flipV="1">
                  <a:off x="4792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4" name="Line 365"/>
                <p:cNvSpPr>
                  <a:spLocks noChangeShapeType="1"/>
                </p:cNvSpPr>
                <p:nvPr/>
              </p:nvSpPr>
              <p:spPr bwMode="auto">
                <a:xfrm>
                  <a:off x="4888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5" name="Line 366"/>
                <p:cNvSpPr>
                  <a:spLocks noChangeShapeType="1"/>
                </p:cNvSpPr>
                <p:nvPr/>
              </p:nvSpPr>
              <p:spPr bwMode="auto">
                <a:xfrm>
                  <a:off x="4983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6" name="Line 367"/>
                <p:cNvSpPr>
                  <a:spLocks noChangeShapeType="1"/>
                </p:cNvSpPr>
                <p:nvPr/>
              </p:nvSpPr>
              <p:spPr bwMode="auto">
                <a:xfrm flipV="1">
                  <a:off x="5079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7" name="Line 368"/>
                <p:cNvSpPr>
                  <a:spLocks noChangeShapeType="1"/>
                </p:cNvSpPr>
                <p:nvPr/>
              </p:nvSpPr>
              <p:spPr bwMode="auto">
                <a:xfrm flipH="1">
                  <a:off x="4075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8" name="Line 369"/>
                <p:cNvSpPr>
                  <a:spLocks noChangeShapeType="1"/>
                </p:cNvSpPr>
                <p:nvPr/>
              </p:nvSpPr>
              <p:spPr bwMode="auto">
                <a:xfrm flipH="1" flipV="1">
                  <a:off x="4171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9" name="Line 370"/>
                <p:cNvSpPr>
                  <a:spLocks noChangeShapeType="1"/>
                </p:cNvSpPr>
                <p:nvPr/>
              </p:nvSpPr>
              <p:spPr bwMode="auto">
                <a:xfrm flipH="1">
                  <a:off x="4266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0" name="Line 371"/>
                <p:cNvSpPr>
                  <a:spLocks noChangeShapeType="1"/>
                </p:cNvSpPr>
                <p:nvPr/>
              </p:nvSpPr>
              <p:spPr bwMode="auto">
                <a:xfrm flipH="1">
                  <a:off x="4362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1" name="Line 372"/>
                <p:cNvSpPr>
                  <a:spLocks noChangeShapeType="1"/>
                </p:cNvSpPr>
                <p:nvPr/>
              </p:nvSpPr>
              <p:spPr bwMode="auto">
                <a:xfrm flipH="1" flipV="1">
                  <a:off x="4458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2" name="Line 373"/>
                <p:cNvSpPr>
                  <a:spLocks noChangeShapeType="1"/>
                </p:cNvSpPr>
                <p:nvPr/>
              </p:nvSpPr>
              <p:spPr bwMode="auto">
                <a:xfrm flipH="1" flipV="1">
                  <a:off x="4553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3" name="Line 374"/>
                <p:cNvSpPr>
                  <a:spLocks noChangeShapeType="1"/>
                </p:cNvSpPr>
                <p:nvPr/>
              </p:nvSpPr>
              <p:spPr bwMode="auto">
                <a:xfrm>
                  <a:off x="4649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4" name="Line 375"/>
                <p:cNvSpPr>
                  <a:spLocks noChangeShapeType="1"/>
                </p:cNvSpPr>
                <p:nvPr/>
              </p:nvSpPr>
              <p:spPr bwMode="auto">
                <a:xfrm flipH="1">
                  <a:off x="474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5" name="Line 376"/>
                <p:cNvSpPr>
                  <a:spLocks noChangeShapeType="1"/>
                </p:cNvSpPr>
                <p:nvPr/>
              </p:nvSpPr>
              <p:spPr bwMode="auto">
                <a:xfrm flipH="1">
                  <a:off x="4840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6" name="Line 377"/>
                <p:cNvSpPr>
                  <a:spLocks noChangeShapeType="1"/>
                </p:cNvSpPr>
                <p:nvPr/>
              </p:nvSpPr>
              <p:spPr bwMode="auto">
                <a:xfrm flipH="1">
                  <a:off x="4936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7" name="Line 378"/>
                <p:cNvSpPr>
                  <a:spLocks noChangeShapeType="1"/>
                </p:cNvSpPr>
                <p:nvPr/>
              </p:nvSpPr>
              <p:spPr bwMode="auto">
                <a:xfrm flipV="1">
                  <a:off x="5031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8" name="Line 379"/>
                <p:cNvSpPr>
                  <a:spLocks noChangeShapeType="1"/>
                </p:cNvSpPr>
                <p:nvPr/>
              </p:nvSpPr>
              <p:spPr bwMode="auto">
                <a:xfrm>
                  <a:off x="5127" y="1825"/>
                  <a:ext cx="48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430" name="Group 380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431"/>
                <a:chOff x="585" y="1873"/>
                <a:chExt cx="1148" cy="431"/>
              </a:xfrm>
            </p:grpSpPr>
            <p:sp>
              <p:nvSpPr>
                <p:cNvPr id="481" name="Line 381"/>
                <p:cNvSpPr>
                  <a:spLocks noChangeShapeType="1"/>
                </p:cNvSpPr>
                <p:nvPr/>
              </p:nvSpPr>
              <p:spPr bwMode="auto">
                <a:xfrm flipH="1">
                  <a:off x="585" y="2112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2" name="Line 382"/>
                <p:cNvSpPr>
                  <a:spLocks noChangeShapeType="1"/>
                </p:cNvSpPr>
                <p:nvPr/>
              </p:nvSpPr>
              <p:spPr bwMode="auto">
                <a:xfrm flipH="1">
                  <a:off x="680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3" name="Line 383"/>
                <p:cNvSpPr>
                  <a:spLocks noChangeShapeType="1"/>
                </p:cNvSpPr>
                <p:nvPr/>
              </p:nvSpPr>
              <p:spPr bwMode="auto">
                <a:xfrm flipH="1">
                  <a:off x="776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4" name="Line 384"/>
                <p:cNvSpPr>
                  <a:spLocks noChangeShapeType="1"/>
                </p:cNvSpPr>
                <p:nvPr/>
              </p:nvSpPr>
              <p:spPr bwMode="auto">
                <a:xfrm>
                  <a:off x="871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5" name="Line 385"/>
                <p:cNvSpPr>
                  <a:spLocks noChangeShapeType="1"/>
                </p:cNvSpPr>
                <p:nvPr/>
              </p:nvSpPr>
              <p:spPr bwMode="auto">
                <a:xfrm flipV="1">
                  <a:off x="967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6" name="Line 386"/>
                <p:cNvSpPr>
                  <a:spLocks noChangeShapeType="1"/>
                </p:cNvSpPr>
                <p:nvPr/>
              </p:nvSpPr>
              <p:spPr bwMode="auto">
                <a:xfrm flipV="1">
                  <a:off x="1063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7" name="Line 387"/>
                <p:cNvSpPr>
                  <a:spLocks noChangeShapeType="1"/>
                </p:cNvSpPr>
                <p:nvPr/>
              </p:nvSpPr>
              <p:spPr bwMode="auto">
                <a:xfrm flipV="1">
                  <a:off x="1158" y="2112"/>
                  <a:ext cx="49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8" name="Line 388"/>
                <p:cNvSpPr>
                  <a:spLocks noChangeShapeType="1"/>
                </p:cNvSpPr>
                <p:nvPr/>
              </p:nvSpPr>
              <p:spPr bwMode="auto">
                <a:xfrm flipH="1">
                  <a:off x="1255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9" name="Line 389"/>
                <p:cNvSpPr>
                  <a:spLocks noChangeShapeType="1"/>
                </p:cNvSpPr>
                <p:nvPr/>
              </p:nvSpPr>
              <p:spPr bwMode="auto">
                <a:xfrm flipH="1">
                  <a:off x="1351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0" name="Line 390"/>
                <p:cNvSpPr>
                  <a:spLocks noChangeShapeType="1"/>
                </p:cNvSpPr>
                <p:nvPr/>
              </p:nvSpPr>
              <p:spPr bwMode="auto">
                <a:xfrm>
                  <a:off x="1446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1" name="Line 391"/>
                <p:cNvSpPr>
                  <a:spLocks noChangeShapeType="1"/>
                </p:cNvSpPr>
                <p:nvPr/>
              </p:nvSpPr>
              <p:spPr bwMode="auto">
                <a:xfrm flipH="1" flipV="1">
                  <a:off x="1542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2" name="Line 392"/>
                <p:cNvSpPr>
                  <a:spLocks noChangeShapeType="1"/>
                </p:cNvSpPr>
                <p:nvPr/>
              </p:nvSpPr>
              <p:spPr bwMode="auto">
                <a:xfrm>
                  <a:off x="1637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3" name="Line 393"/>
                <p:cNvSpPr>
                  <a:spLocks noChangeShapeType="1"/>
                </p:cNvSpPr>
                <p:nvPr/>
              </p:nvSpPr>
              <p:spPr bwMode="auto">
                <a:xfrm>
                  <a:off x="632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4" name="Line 394"/>
                <p:cNvSpPr>
                  <a:spLocks noChangeShapeType="1"/>
                </p:cNvSpPr>
                <p:nvPr/>
              </p:nvSpPr>
              <p:spPr bwMode="auto">
                <a:xfrm flipH="1" flipV="1">
                  <a:off x="728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5" name="Line 395"/>
                <p:cNvSpPr>
                  <a:spLocks noChangeShapeType="1"/>
                </p:cNvSpPr>
                <p:nvPr/>
              </p:nvSpPr>
              <p:spPr bwMode="auto">
                <a:xfrm>
                  <a:off x="824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6" name="Line 396"/>
                <p:cNvSpPr>
                  <a:spLocks noChangeShapeType="1"/>
                </p:cNvSpPr>
                <p:nvPr/>
              </p:nvSpPr>
              <p:spPr bwMode="auto">
                <a:xfrm flipH="1">
                  <a:off x="919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7" name="Line 397"/>
                <p:cNvSpPr>
                  <a:spLocks noChangeShapeType="1"/>
                </p:cNvSpPr>
                <p:nvPr/>
              </p:nvSpPr>
              <p:spPr bwMode="auto">
                <a:xfrm>
                  <a:off x="1015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8" name="Line 398"/>
                <p:cNvSpPr>
                  <a:spLocks noChangeShapeType="1"/>
                </p:cNvSpPr>
                <p:nvPr/>
              </p:nvSpPr>
              <p:spPr bwMode="auto">
                <a:xfrm>
                  <a:off x="1111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9" name="Line 399"/>
                <p:cNvSpPr>
                  <a:spLocks noChangeShapeType="1"/>
                </p:cNvSpPr>
                <p:nvPr/>
              </p:nvSpPr>
              <p:spPr bwMode="auto">
                <a:xfrm>
                  <a:off x="1207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0" name="Line 400"/>
                <p:cNvSpPr>
                  <a:spLocks noChangeShapeType="1"/>
                </p:cNvSpPr>
                <p:nvPr/>
              </p:nvSpPr>
              <p:spPr bwMode="auto">
                <a:xfrm>
                  <a:off x="1303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1" name="Line 401"/>
                <p:cNvSpPr>
                  <a:spLocks noChangeShapeType="1"/>
                </p:cNvSpPr>
                <p:nvPr/>
              </p:nvSpPr>
              <p:spPr bwMode="auto">
                <a:xfrm>
                  <a:off x="1398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2" name="Line 402"/>
                <p:cNvSpPr>
                  <a:spLocks noChangeShapeType="1"/>
                </p:cNvSpPr>
                <p:nvPr/>
              </p:nvSpPr>
              <p:spPr bwMode="auto">
                <a:xfrm flipV="1">
                  <a:off x="1494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3" name="Line 403"/>
                <p:cNvSpPr>
                  <a:spLocks noChangeShapeType="1"/>
                </p:cNvSpPr>
                <p:nvPr/>
              </p:nvSpPr>
              <p:spPr bwMode="auto">
                <a:xfrm flipH="1">
                  <a:off x="1590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4" name="Line 404"/>
                <p:cNvSpPr>
                  <a:spLocks noChangeShapeType="1"/>
                </p:cNvSpPr>
                <p:nvPr/>
              </p:nvSpPr>
              <p:spPr bwMode="auto">
                <a:xfrm flipH="1">
                  <a:off x="1685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431" name="Group 405"/>
              <p:cNvGrpSpPr>
                <a:grpSpLocks/>
              </p:cNvGrpSpPr>
              <p:nvPr/>
            </p:nvGrpSpPr>
            <p:grpSpPr bwMode="auto">
              <a:xfrm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457" name="Line 406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8" name="Line 407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9" name="Line 408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0" name="Line 409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1" name="Line 410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2" name="Line 411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3" name="Line 412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4" name="Line 413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5" name="Line 414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6" name="Line 415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7" name="Line 416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8" name="Line 417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9" name="Line 418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0" name="Line 419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1" name="Line 420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2" name="Line 421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3" name="Line 422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4" name="Line 423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5" name="Line 424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6" name="Line 425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7" name="Line 426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8" name="Line 427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9" name="Line 428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0" name="Line 429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432" name="Group 430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622"/>
                <a:chOff x="4027" y="1873"/>
                <a:chExt cx="1148" cy="622"/>
              </a:xfrm>
            </p:grpSpPr>
            <p:sp>
              <p:nvSpPr>
                <p:cNvPr id="433" name="Line 431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4" name="Line 432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5" name="Line 433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6" name="Line 434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7" name="Line 435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8" name="Line 436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9" name="Line 437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0" name="Line 438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1" name="Line 439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2" name="Line 440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3" name="Line 441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4" name="Line 442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5" name="Line 443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6" name="Line 444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7" name="Line 445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8" name="Line 446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9" name="Line 447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0" name="Line 448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1" name="Line 449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2" name="Line 450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3" name="Line 451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4" name="Line 452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5" name="Line 453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6" name="Line 454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5" name="Group 455"/>
            <p:cNvGrpSpPr>
              <a:grpSpLocks/>
            </p:cNvGrpSpPr>
            <p:nvPr/>
          </p:nvGrpSpPr>
          <p:grpSpPr bwMode="auto">
            <a:xfrm flipH="1">
              <a:off x="2880" y="1825"/>
              <a:ext cx="574" cy="717"/>
              <a:chOff x="585" y="1825"/>
              <a:chExt cx="4590" cy="717"/>
            </a:xfrm>
          </p:grpSpPr>
          <p:grpSp>
            <p:nvGrpSpPr>
              <p:cNvPr id="329" name="Group 456"/>
              <p:cNvGrpSpPr>
                <a:grpSpLocks/>
              </p:cNvGrpSpPr>
              <p:nvPr/>
            </p:nvGrpSpPr>
            <p:grpSpPr bwMode="auto">
              <a:xfrm>
                <a:off x="585" y="1825"/>
                <a:ext cx="1148" cy="574"/>
                <a:chOff x="585" y="1825"/>
                <a:chExt cx="1148" cy="574"/>
              </a:xfrm>
            </p:grpSpPr>
            <p:sp>
              <p:nvSpPr>
                <p:cNvPr id="405" name="Line 457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6" name="Line 458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7" name="Line 459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8" name="Line 460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9" name="Line 461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0" name="Line 462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1" name="Line 463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2" name="Line 464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3" name="Line 465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4" name="Line 466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5" name="Line 467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6" name="Line 468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7" name="Line 469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8" name="Line 470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9" name="Line 471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0" name="Line 472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1" name="Line 473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2" name="Line 474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3" name="Line 475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4" name="Line 476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5" name="Line 477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6" name="Line 478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7" name="Line 479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8" name="Line 480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30" name="Group 481"/>
              <p:cNvGrpSpPr>
                <a:grpSpLocks/>
              </p:cNvGrpSpPr>
              <p:nvPr/>
            </p:nvGrpSpPr>
            <p:grpSpPr bwMode="auto">
              <a:xfrm>
                <a:off x="1733" y="1873"/>
                <a:ext cx="1147" cy="479"/>
                <a:chOff x="1733" y="1873"/>
                <a:chExt cx="1147" cy="479"/>
              </a:xfrm>
            </p:grpSpPr>
            <p:sp>
              <p:nvSpPr>
                <p:cNvPr id="381" name="Line 482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2" name="Line 483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3" name="Line 484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4" name="Line 485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5" name="Line 486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6" name="Line 487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7" name="Line 488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8" name="Line 489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9" name="Line 490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0" name="Line 491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1" name="Line 492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2" name="Line 493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3" name="Line 494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4" name="Line 495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5" name="Line 496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6" name="Line 497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7" name="Line 498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8" name="Line 499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9" name="Line 500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0" name="Line 501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1" name="Line 502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2" name="Line 503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3" name="Line 504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4" name="Line 505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31" name="Group 506"/>
              <p:cNvGrpSpPr>
                <a:grpSpLocks/>
              </p:cNvGrpSpPr>
              <p:nvPr/>
            </p:nvGrpSpPr>
            <p:grpSpPr bwMode="auto">
              <a:xfrm>
                <a:off x="2880" y="1921"/>
                <a:ext cx="1147" cy="621"/>
                <a:chOff x="2880" y="1921"/>
                <a:chExt cx="1147" cy="621"/>
              </a:xfrm>
            </p:grpSpPr>
            <p:sp>
              <p:nvSpPr>
                <p:cNvPr id="357" name="Line 507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8" name="Line 508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9" name="Line 509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0" name="Line 510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1" name="Line 511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2" name="Line 512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3" name="Line 513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4" name="Line 514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5" name="Line 515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6" name="Line 516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7" name="Line 517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8" name="Line 518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9" name="Line 519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0" name="Line 520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1" name="Line 521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2" name="Line 522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3" name="Line 523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4" name="Line 524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5" name="Line 525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6" name="Line 526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7" name="Line 527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8" name="Line 528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9" name="Line 529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0" name="Line 530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32" name="Group 531"/>
              <p:cNvGrpSpPr>
                <a:grpSpLocks/>
              </p:cNvGrpSpPr>
              <p:nvPr/>
            </p:nvGrpSpPr>
            <p:grpSpPr bwMode="auto">
              <a:xfrm>
                <a:off x="4027" y="1873"/>
                <a:ext cx="1148" cy="622"/>
                <a:chOff x="4027" y="1873"/>
                <a:chExt cx="1148" cy="622"/>
              </a:xfrm>
            </p:grpSpPr>
            <p:sp>
              <p:nvSpPr>
                <p:cNvPr id="333" name="Line 532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4" name="Line 533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5" name="Line 534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6" name="Line 535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7" name="Line 536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8" name="Line 537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9" name="Line 538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0" name="Line 539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1" name="Line 540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2" name="Line 541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3" name="Line 542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4" name="Line 543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5" name="Line 544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6" name="Line 545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7" name="Line 546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8" name="Line 547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9" name="Line 548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0" name="Line 549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1" name="Line 550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2" name="Line 551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3" name="Line 552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4" name="Line 553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5" name="Line 554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6" name="Line 555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6" name="Group 556"/>
            <p:cNvGrpSpPr>
              <a:grpSpLocks/>
            </p:cNvGrpSpPr>
            <p:nvPr/>
          </p:nvGrpSpPr>
          <p:grpSpPr bwMode="auto">
            <a:xfrm flipH="1">
              <a:off x="3454" y="1825"/>
              <a:ext cx="573" cy="717"/>
              <a:chOff x="585" y="1825"/>
              <a:chExt cx="4590" cy="717"/>
            </a:xfrm>
          </p:grpSpPr>
          <p:grpSp>
            <p:nvGrpSpPr>
              <p:cNvPr id="229" name="Group 557"/>
              <p:cNvGrpSpPr>
                <a:grpSpLocks/>
              </p:cNvGrpSpPr>
              <p:nvPr/>
            </p:nvGrpSpPr>
            <p:grpSpPr bwMode="auto">
              <a:xfrm flipH="1">
                <a:off x="4027" y="1825"/>
                <a:ext cx="1148" cy="574"/>
                <a:chOff x="585" y="1825"/>
                <a:chExt cx="1148" cy="574"/>
              </a:xfrm>
            </p:grpSpPr>
            <p:sp>
              <p:nvSpPr>
                <p:cNvPr id="305" name="Line 558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6" name="Line 559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7" name="Line 560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8" name="Line 561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9" name="Line 562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0" name="Line 563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1" name="Line 564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2" name="Line 565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3" name="Line 566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4" name="Line 567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5" name="Line 568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6" name="Line 569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7" name="Line 570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8" name="Line 571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9" name="Line 572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0" name="Line 573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1" name="Line 574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2" name="Line 575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3" name="Line 576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4" name="Line 577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5" name="Line 578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6" name="Line 579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7" name="Line 580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8" name="Line 581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30" name="Group 582"/>
              <p:cNvGrpSpPr>
                <a:grpSpLocks/>
              </p:cNvGrpSpPr>
              <p:nvPr/>
            </p:nvGrpSpPr>
            <p:grpSpPr bwMode="auto">
              <a:xfrm flipH="1"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281" name="Line 583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2" name="Line 584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3" name="Line 585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4" name="Line 586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5" name="Line 587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6" name="Line 588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7" name="Line 589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8" name="Line 590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9" name="Line 591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0" name="Line 592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1" name="Line 593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2" name="Line 594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3" name="Line 595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4" name="Line 596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5" name="Line 597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6" name="Line 598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7" name="Line 599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8" name="Line 600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9" name="Line 601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0" name="Line 602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1" name="Line 603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2" name="Line 604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3" name="Line 605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4" name="Line 606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31" name="Group 607"/>
              <p:cNvGrpSpPr>
                <a:grpSpLocks/>
              </p:cNvGrpSpPr>
              <p:nvPr/>
            </p:nvGrpSpPr>
            <p:grpSpPr bwMode="auto">
              <a:xfrm flipH="1"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257" name="Line 608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8" name="Line 609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9" name="Line 610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0" name="Line 611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1" name="Line 612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2" name="Line 613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3" name="Line 614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4" name="Line 615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5" name="Line 616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6" name="Line 617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7" name="Line 618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8" name="Line 619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9" name="Line 620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0" name="Line 621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1" name="Line 622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2" name="Line 623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3" name="Line 624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4" name="Line 625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5" name="Line 626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6" name="Line 627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7" name="Line 628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8" name="Line 629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9" name="Line 630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0" name="Line 631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32" name="Group 632"/>
              <p:cNvGrpSpPr>
                <a:grpSpLocks/>
              </p:cNvGrpSpPr>
              <p:nvPr/>
            </p:nvGrpSpPr>
            <p:grpSpPr bwMode="auto">
              <a:xfrm flipH="1">
                <a:off x="585" y="1873"/>
                <a:ext cx="1148" cy="622"/>
                <a:chOff x="4027" y="1873"/>
                <a:chExt cx="1148" cy="622"/>
              </a:xfrm>
            </p:grpSpPr>
            <p:sp>
              <p:nvSpPr>
                <p:cNvPr id="233" name="Line 633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4" name="Line 634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5" name="Line 635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6" name="Line 636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7" name="Line 637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8" name="Line 638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9" name="Line 639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0" name="Line 640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1" name="Line 641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2" name="Line 642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3" name="Line 643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4" name="Line 644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5" name="Line 645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6" name="Line 646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7" name="Line 647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8" name="Line 648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9" name="Line 649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0" name="Line 650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1" name="Line 651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2" name="Line 652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3" name="Line 653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4" name="Line 654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5" name="Line 655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6" name="Line 656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7" name="Group 657"/>
            <p:cNvGrpSpPr>
              <a:grpSpLocks/>
            </p:cNvGrpSpPr>
            <p:nvPr/>
          </p:nvGrpSpPr>
          <p:grpSpPr bwMode="auto">
            <a:xfrm flipH="1">
              <a:off x="4027" y="1825"/>
              <a:ext cx="574" cy="717"/>
              <a:chOff x="585" y="1825"/>
              <a:chExt cx="4590" cy="717"/>
            </a:xfrm>
          </p:grpSpPr>
          <p:grpSp>
            <p:nvGrpSpPr>
              <p:cNvPr id="129" name="Group 658"/>
              <p:cNvGrpSpPr>
                <a:grpSpLocks/>
              </p:cNvGrpSpPr>
              <p:nvPr/>
            </p:nvGrpSpPr>
            <p:grpSpPr bwMode="auto">
              <a:xfrm>
                <a:off x="4027" y="1825"/>
                <a:ext cx="1148" cy="574"/>
                <a:chOff x="4027" y="1825"/>
                <a:chExt cx="1148" cy="574"/>
              </a:xfrm>
            </p:grpSpPr>
            <p:sp>
              <p:nvSpPr>
                <p:cNvPr id="205" name="Line 659"/>
                <p:cNvSpPr>
                  <a:spLocks noChangeShapeType="1"/>
                </p:cNvSpPr>
                <p:nvPr/>
              </p:nvSpPr>
              <p:spPr bwMode="auto">
                <a:xfrm flipH="1" flipV="1">
                  <a:off x="402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6" name="Line 660"/>
                <p:cNvSpPr>
                  <a:spLocks noChangeShapeType="1"/>
                </p:cNvSpPr>
                <p:nvPr/>
              </p:nvSpPr>
              <p:spPr bwMode="auto">
                <a:xfrm>
                  <a:off x="4123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7" name="Line 661"/>
                <p:cNvSpPr>
                  <a:spLocks noChangeShapeType="1"/>
                </p:cNvSpPr>
                <p:nvPr/>
              </p:nvSpPr>
              <p:spPr bwMode="auto">
                <a:xfrm flipH="1">
                  <a:off x="4218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8" name="Line 662"/>
                <p:cNvSpPr>
                  <a:spLocks noChangeShapeType="1"/>
                </p:cNvSpPr>
                <p:nvPr/>
              </p:nvSpPr>
              <p:spPr bwMode="auto">
                <a:xfrm flipH="1" flipV="1">
                  <a:off x="4314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9" name="Line 663"/>
                <p:cNvSpPr>
                  <a:spLocks noChangeShapeType="1"/>
                </p:cNvSpPr>
                <p:nvPr/>
              </p:nvSpPr>
              <p:spPr bwMode="auto">
                <a:xfrm flipH="1">
                  <a:off x="4410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0" name="Line 664"/>
                <p:cNvSpPr>
                  <a:spLocks noChangeShapeType="1"/>
                </p:cNvSpPr>
                <p:nvPr/>
              </p:nvSpPr>
              <p:spPr bwMode="auto">
                <a:xfrm flipH="1">
                  <a:off x="4505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1" name="Line 665"/>
                <p:cNvSpPr>
                  <a:spLocks noChangeShapeType="1"/>
                </p:cNvSpPr>
                <p:nvPr/>
              </p:nvSpPr>
              <p:spPr bwMode="auto">
                <a:xfrm flipH="1">
                  <a:off x="4601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2" name="Line 666"/>
                <p:cNvSpPr>
                  <a:spLocks noChangeShapeType="1"/>
                </p:cNvSpPr>
                <p:nvPr/>
              </p:nvSpPr>
              <p:spPr bwMode="auto">
                <a:xfrm flipH="1">
                  <a:off x="4697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3" name="Line 667"/>
                <p:cNvSpPr>
                  <a:spLocks noChangeShapeType="1"/>
                </p:cNvSpPr>
                <p:nvPr/>
              </p:nvSpPr>
              <p:spPr bwMode="auto">
                <a:xfrm flipH="1" flipV="1">
                  <a:off x="4792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4" name="Line 668"/>
                <p:cNvSpPr>
                  <a:spLocks noChangeShapeType="1"/>
                </p:cNvSpPr>
                <p:nvPr/>
              </p:nvSpPr>
              <p:spPr bwMode="auto">
                <a:xfrm>
                  <a:off x="4888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5" name="Line 669"/>
                <p:cNvSpPr>
                  <a:spLocks noChangeShapeType="1"/>
                </p:cNvSpPr>
                <p:nvPr/>
              </p:nvSpPr>
              <p:spPr bwMode="auto">
                <a:xfrm>
                  <a:off x="4983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6" name="Line 670"/>
                <p:cNvSpPr>
                  <a:spLocks noChangeShapeType="1"/>
                </p:cNvSpPr>
                <p:nvPr/>
              </p:nvSpPr>
              <p:spPr bwMode="auto">
                <a:xfrm flipV="1">
                  <a:off x="5079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7" name="Line 671"/>
                <p:cNvSpPr>
                  <a:spLocks noChangeShapeType="1"/>
                </p:cNvSpPr>
                <p:nvPr/>
              </p:nvSpPr>
              <p:spPr bwMode="auto">
                <a:xfrm flipH="1">
                  <a:off x="4075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8" name="Line 672"/>
                <p:cNvSpPr>
                  <a:spLocks noChangeShapeType="1"/>
                </p:cNvSpPr>
                <p:nvPr/>
              </p:nvSpPr>
              <p:spPr bwMode="auto">
                <a:xfrm flipH="1" flipV="1">
                  <a:off x="4171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9" name="Line 673"/>
                <p:cNvSpPr>
                  <a:spLocks noChangeShapeType="1"/>
                </p:cNvSpPr>
                <p:nvPr/>
              </p:nvSpPr>
              <p:spPr bwMode="auto">
                <a:xfrm flipH="1">
                  <a:off x="4266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0" name="Line 674"/>
                <p:cNvSpPr>
                  <a:spLocks noChangeShapeType="1"/>
                </p:cNvSpPr>
                <p:nvPr/>
              </p:nvSpPr>
              <p:spPr bwMode="auto">
                <a:xfrm flipH="1">
                  <a:off x="4362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1" name="Line 675"/>
                <p:cNvSpPr>
                  <a:spLocks noChangeShapeType="1"/>
                </p:cNvSpPr>
                <p:nvPr/>
              </p:nvSpPr>
              <p:spPr bwMode="auto">
                <a:xfrm flipH="1" flipV="1">
                  <a:off x="4458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2" name="Line 676"/>
                <p:cNvSpPr>
                  <a:spLocks noChangeShapeType="1"/>
                </p:cNvSpPr>
                <p:nvPr/>
              </p:nvSpPr>
              <p:spPr bwMode="auto">
                <a:xfrm flipH="1" flipV="1">
                  <a:off x="4553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3" name="Line 677"/>
                <p:cNvSpPr>
                  <a:spLocks noChangeShapeType="1"/>
                </p:cNvSpPr>
                <p:nvPr/>
              </p:nvSpPr>
              <p:spPr bwMode="auto">
                <a:xfrm>
                  <a:off x="4649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4" name="Line 678"/>
                <p:cNvSpPr>
                  <a:spLocks noChangeShapeType="1"/>
                </p:cNvSpPr>
                <p:nvPr/>
              </p:nvSpPr>
              <p:spPr bwMode="auto">
                <a:xfrm flipH="1">
                  <a:off x="474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5" name="Line 679"/>
                <p:cNvSpPr>
                  <a:spLocks noChangeShapeType="1"/>
                </p:cNvSpPr>
                <p:nvPr/>
              </p:nvSpPr>
              <p:spPr bwMode="auto">
                <a:xfrm flipH="1">
                  <a:off x="4840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6" name="Line 680"/>
                <p:cNvSpPr>
                  <a:spLocks noChangeShapeType="1"/>
                </p:cNvSpPr>
                <p:nvPr/>
              </p:nvSpPr>
              <p:spPr bwMode="auto">
                <a:xfrm flipH="1">
                  <a:off x="4936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7" name="Line 681"/>
                <p:cNvSpPr>
                  <a:spLocks noChangeShapeType="1"/>
                </p:cNvSpPr>
                <p:nvPr/>
              </p:nvSpPr>
              <p:spPr bwMode="auto">
                <a:xfrm flipV="1">
                  <a:off x="5031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8" name="Line 682"/>
                <p:cNvSpPr>
                  <a:spLocks noChangeShapeType="1"/>
                </p:cNvSpPr>
                <p:nvPr/>
              </p:nvSpPr>
              <p:spPr bwMode="auto">
                <a:xfrm>
                  <a:off x="5127" y="1825"/>
                  <a:ext cx="48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30" name="Group 683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431"/>
                <a:chOff x="585" y="1873"/>
                <a:chExt cx="1148" cy="431"/>
              </a:xfrm>
            </p:grpSpPr>
            <p:sp>
              <p:nvSpPr>
                <p:cNvPr id="181" name="Line 684"/>
                <p:cNvSpPr>
                  <a:spLocks noChangeShapeType="1"/>
                </p:cNvSpPr>
                <p:nvPr/>
              </p:nvSpPr>
              <p:spPr bwMode="auto">
                <a:xfrm flipH="1">
                  <a:off x="585" y="2112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2" name="Line 685"/>
                <p:cNvSpPr>
                  <a:spLocks noChangeShapeType="1"/>
                </p:cNvSpPr>
                <p:nvPr/>
              </p:nvSpPr>
              <p:spPr bwMode="auto">
                <a:xfrm flipH="1">
                  <a:off x="680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3" name="Line 686"/>
                <p:cNvSpPr>
                  <a:spLocks noChangeShapeType="1"/>
                </p:cNvSpPr>
                <p:nvPr/>
              </p:nvSpPr>
              <p:spPr bwMode="auto">
                <a:xfrm flipH="1">
                  <a:off x="776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4" name="Line 687"/>
                <p:cNvSpPr>
                  <a:spLocks noChangeShapeType="1"/>
                </p:cNvSpPr>
                <p:nvPr/>
              </p:nvSpPr>
              <p:spPr bwMode="auto">
                <a:xfrm>
                  <a:off x="871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5" name="Line 688"/>
                <p:cNvSpPr>
                  <a:spLocks noChangeShapeType="1"/>
                </p:cNvSpPr>
                <p:nvPr/>
              </p:nvSpPr>
              <p:spPr bwMode="auto">
                <a:xfrm flipV="1">
                  <a:off x="967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6" name="Line 689"/>
                <p:cNvSpPr>
                  <a:spLocks noChangeShapeType="1"/>
                </p:cNvSpPr>
                <p:nvPr/>
              </p:nvSpPr>
              <p:spPr bwMode="auto">
                <a:xfrm flipV="1">
                  <a:off x="1063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7" name="Line 690"/>
                <p:cNvSpPr>
                  <a:spLocks noChangeShapeType="1"/>
                </p:cNvSpPr>
                <p:nvPr/>
              </p:nvSpPr>
              <p:spPr bwMode="auto">
                <a:xfrm flipV="1">
                  <a:off x="1158" y="2112"/>
                  <a:ext cx="49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8" name="Line 691"/>
                <p:cNvSpPr>
                  <a:spLocks noChangeShapeType="1"/>
                </p:cNvSpPr>
                <p:nvPr/>
              </p:nvSpPr>
              <p:spPr bwMode="auto">
                <a:xfrm flipH="1">
                  <a:off x="1255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9" name="Line 692"/>
                <p:cNvSpPr>
                  <a:spLocks noChangeShapeType="1"/>
                </p:cNvSpPr>
                <p:nvPr/>
              </p:nvSpPr>
              <p:spPr bwMode="auto">
                <a:xfrm flipH="1">
                  <a:off x="1351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0" name="Line 693"/>
                <p:cNvSpPr>
                  <a:spLocks noChangeShapeType="1"/>
                </p:cNvSpPr>
                <p:nvPr/>
              </p:nvSpPr>
              <p:spPr bwMode="auto">
                <a:xfrm>
                  <a:off x="1446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1" name="Line 694"/>
                <p:cNvSpPr>
                  <a:spLocks noChangeShapeType="1"/>
                </p:cNvSpPr>
                <p:nvPr/>
              </p:nvSpPr>
              <p:spPr bwMode="auto">
                <a:xfrm flipH="1" flipV="1">
                  <a:off x="1542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2" name="Line 695"/>
                <p:cNvSpPr>
                  <a:spLocks noChangeShapeType="1"/>
                </p:cNvSpPr>
                <p:nvPr/>
              </p:nvSpPr>
              <p:spPr bwMode="auto">
                <a:xfrm>
                  <a:off x="1637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3" name="Line 696"/>
                <p:cNvSpPr>
                  <a:spLocks noChangeShapeType="1"/>
                </p:cNvSpPr>
                <p:nvPr/>
              </p:nvSpPr>
              <p:spPr bwMode="auto">
                <a:xfrm>
                  <a:off x="632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4" name="Line 697"/>
                <p:cNvSpPr>
                  <a:spLocks noChangeShapeType="1"/>
                </p:cNvSpPr>
                <p:nvPr/>
              </p:nvSpPr>
              <p:spPr bwMode="auto">
                <a:xfrm flipH="1" flipV="1">
                  <a:off x="728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5" name="Line 698"/>
                <p:cNvSpPr>
                  <a:spLocks noChangeShapeType="1"/>
                </p:cNvSpPr>
                <p:nvPr/>
              </p:nvSpPr>
              <p:spPr bwMode="auto">
                <a:xfrm>
                  <a:off x="824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6" name="Line 699"/>
                <p:cNvSpPr>
                  <a:spLocks noChangeShapeType="1"/>
                </p:cNvSpPr>
                <p:nvPr/>
              </p:nvSpPr>
              <p:spPr bwMode="auto">
                <a:xfrm flipH="1">
                  <a:off x="919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7" name="Line 700"/>
                <p:cNvSpPr>
                  <a:spLocks noChangeShapeType="1"/>
                </p:cNvSpPr>
                <p:nvPr/>
              </p:nvSpPr>
              <p:spPr bwMode="auto">
                <a:xfrm>
                  <a:off x="1015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8" name="Line 701"/>
                <p:cNvSpPr>
                  <a:spLocks noChangeShapeType="1"/>
                </p:cNvSpPr>
                <p:nvPr/>
              </p:nvSpPr>
              <p:spPr bwMode="auto">
                <a:xfrm>
                  <a:off x="1111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9" name="Line 702"/>
                <p:cNvSpPr>
                  <a:spLocks noChangeShapeType="1"/>
                </p:cNvSpPr>
                <p:nvPr/>
              </p:nvSpPr>
              <p:spPr bwMode="auto">
                <a:xfrm>
                  <a:off x="1207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0" name="Line 703"/>
                <p:cNvSpPr>
                  <a:spLocks noChangeShapeType="1"/>
                </p:cNvSpPr>
                <p:nvPr/>
              </p:nvSpPr>
              <p:spPr bwMode="auto">
                <a:xfrm>
                  <a:off x="1303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1" name="Line 704"/>
                <p:cNvSpPr>
                  <a:spLocks noChangeShapeType="1"/>
                </p:cNvSpPr>
                <p:nvPr/>
              </p:nvSpPr>
              <p:spPr bwMode="auto">
                <a:xfrm>
                  <a:off x="1398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2" name="Line 705"/>
                <p:cNvSpPr>
                  <a:spLocks noChangeShapeType="1"/>
                </p:cNvSpPr>
                <p:nvPr/>
              </p:nvSpPr>
              <p:spPr bwMode="auto">
                <a:xfrm flipV="1">
                  <a:off x="1494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3" name="Line 706"/>
                <p:cNvSpPr>
                  <a:spLocks noChangeShapeType="1"/>
                </p:cNvSpPr>
                <p:nvPr/>
              </p:nvSpPr>
              <p:spPr bwMode="auto">
                <a:xfrm flipH="1">
                  <a:off x="1590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4" name="Line 707"/>
                <p:cNvSpPr>
                  <a:spLocks noChangeShapeType="1"/>
                </p:cNvSpPr>
                <p:nvPr/>
              </p:nvSpPr>
              <p:spPr bwMode="auto">
                <a:xfrm flipH="1">
                  <a:off x="1685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31" name="Group 708"/>
              <p:cNvGrpSpPr>
                <a:grpSpLocks/>
              </p:cNvGrpSpPr>
              <p:nvPr/>
            </p:nvGrpSpPr>
            <p:grpSpPr bwMode="auto">
              <a:xfrm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157" name="Line 709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8" name="Line 710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9" name="Line 711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0" name="Line 712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1" name="Line 713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2" name="Line 714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3" name="Line 715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4" name="Line 716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5" name="Line 717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6" name="Line 718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7" name="Line 719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8" name="Line 720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9" name="Line 721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0" name="Line 722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1" name="Line 723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2" name="Line 724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3" name="Line 725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4" name="Line 726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5" name="Line 727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6" name="Line 728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7" name="Line 729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8" name="Line 730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9" name="Line 731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0" name="Line 732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32" name="Group 733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622"/>
                <a:chOff x="4027" y="1873"/>
                <a:chExt cx="1148" cy="622"/>
              </a:xfrm>
            </p:grpSpPr>
            <p:sp>
              <p:nvSpPr>
                <p:cNvPr id="133" name="Line 734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4" name="Line 735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5" name="Line 736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6" name="Line 737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7" name="Line 738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8" name="Line 739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9" name="Line 740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0" name="Line 741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1" name="Line 742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2" name="Line 743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3" name="Line 744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4" name="Line 745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5" name="Line 746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6" name="Line 747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7" name="Line 748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8" name="Line 749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9" name="Line 750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0" name="Line 751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1" name="Line 752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2" name="Line 753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3" name="Line 754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4" name="Line 755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5" name="Line 756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6" name="Line 757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8" name="Group 758"/>
            <p:cNvGrpSpPr>
              <a:grpSpLocks/>
            </p:cNvGrpSpPr>
            <p:nvPr/>
          </p:nvGrpSpPr>
          <p:grpSpPr bwMode="auto">
            <a:xfrm flipH="1">
              <a:off x="4601" y="1825"/>
              <a:ext cx="574" cy="717"/>
              <a:chOff x="585" y="1825"/>
              <a:chExt cx="4590" cy="717"/>
            </a:xfrm>
          </p:grpSpPr>
          <p:grpSp>
            <p:nvGrpSpPr>
              <p:cNvPr id="29" name="Group 759"/>
              <p:cNvGrpSpPr>
                <a:grpSpLocks/>
              </p:cNvGrpSpPr>
              <p:nvPr/>
            </p:nvGrpSpPr>
            <p:grpSpPr bwMode="auto">
              <a:xfrm>
                <a:off x="1733" y="1825"/>
                <a:ext cx="1147" cy="574"/>
                <a:chOff x="585" y="1825"/>
                <a:chExt cx="1148" cy="574"/>
              </a:xfrm>
            </p:grpSpPr>
            <p:sp>
              <p:nvSpPr>
                <p:cNvPr id="105" name="Line 760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6" name="Line 761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7" name="Line 762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8" name="Line 763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9" name="Line 764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0" name="Line 765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1" name="Line 766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2" name="Line 767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3" name="Line 768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4" name="Line 769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5" name="Line 770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6" name="Line 771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7" name="Line 772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8" name="Line 773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9" name="Line 774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0" name="Line 775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1" name="Line 776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2" name="Line 777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3" name="Line 778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4" name="Line 779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5" name="Line 780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6" name="Line 781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7" name="Line 782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8" name="Line 783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0" name="Group 784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81" name="Line 785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" name="Line 786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" name="Line 787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" name="Line 788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" name="Line 789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" name="Line 790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7" name="Line 791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" name="Line 792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9" name="Line 793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0" name="Line 794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1" name="Line 795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2" name="Line 796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3" name="Line 797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4" name="Line 798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5" name="Line 799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6" name="Line 800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7" name="Line 801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8" name="Line 802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99" name="Line 803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0" name="Line 804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1" name="Line 805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2" name="Line 806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3" name="Line 807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4" name="Line 808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1" name="Group 809"/>
              <p:cNvGrpSpPr>
                <a:grpSpLocks/>
              </p:cNvGrpSpPr>
              <p:nvPr/>
            </p:nvGrpSpPr>
            <p:grpSpPr bwMode="auto">
              <a:xfrm>
                <a:off x="4027" y="1921"/>
                <a:ext cx="1148" cy="621"/>
                <a:chOff x="4027" y="1921"/>
                <a:chExt cx="1148" cy="621"/>
              </a:xfrm>
            </p:grpSpPr>
            <p:sp>
              <p:nvSpPr>
                <p:cNvPr id="57" name="Line 810"/>
                <p:cNvSpPr>
                  <a:spLocks noChangeShapeType="1"/>
                </p:cNvSpPr>
                <p:nvPr/>
              </p:nvSpPr>
              <p:spPr bwMode="auto">
                <a:xfrm>
                  <a:off x="4027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" name="Line 811"/>
                <p:cNvSpPr>
                  <a:spLocks noChangeShapeType="1"/>
                </p:cNvSpPr>
                <p:nvPr/>
              </p:nvSpPr>
              <p:spPr bwMode="auto">
                <a:xfrm flipH="1">
                  <a:off x="4123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" name="Line 812"/>
                <p:cNvSpPr>
                  <a:spLocks noChangeShapeType="1"/>
                </p:cNvSpPr>
                <p:nvPr/>
              </p:nvSpPr>
              <p:spPr bwMode="auto">
                <a:xfrm flipH="1">
                  <a:off x="4218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" name="Line 813"/>
                <p:cNvSpPr>
                  <a:spLocks noChangeShapeType="1"/>
                </p:cNvSpPr>
                <p:nvPr/>
              </p:nvSpPr>
              <p:spPr bwMode="auto">
                <a:xfrm>
                  <a:off x="4314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" name="Line 814"/>
                <p:cNvSpPr>
                  <a:spLocks noChangeShapeType="1"/>
                </p:cNvSpPr>
                <p:nvPr/>
              </p:nvSpPr>
              <p:spPr bwMode="auto">
                <a:xfrm flipH="1">
                  <a:off x="4409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" name="Line 815"/>
                <p:cNvSpPr>
                  <a:spLocks noChangeShapeType="1"/>
                </p:cNvSpPr>
                <p:nvPr/>
              </p:nvSpPr>
              <p:spPr bwMode="auto">
                <a:xfrm>
                  <a:off x="4505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" name="Line 816"/>
                <p:cNvSpPr>
                  <a:spLocks noChangeShapeType="1"/>
                </p:cNvSpPr>
                <p:nvPr/>
              </p:nvSpPr>
              <p:spPr bwMode="auto">
                <a:xfrm flipH="1" flipV="1">
                  <a:off x="4602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" name="Line 817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" name="Line 818"/>
                <p:cNvSpPr>
                  <a:spLocks noChangeShapeType="1"/>
                </p:cNvSpPr>
                <p:nvPr/>
              </p:nvSpPr>
              <p:spPr bwMode="auto">
                <a:xfrm>
                  <a:off x="4793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" name="Line 819"/>
                <p:cNvSpPr>
                  <a:spLocks noChangeShapeType="1"/>
                </p:cNvSpPr>
                <p:nvPr/>
              </p:nvSpPr>
              <p:spPr bwMode="auto">
                <a:xfrm>
                  <a:off x="4889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" name="Line 820"/>
                <p:cNvSpPr>
                  <a:spLocks noChangeShapeType="1"/>
                </p:cNvSpPr>
                <p:nvPr/>
              </p:nvSpPr>
              <p:spPr bwMode="auto">
                <a:xfrm flipH="1">
                  <a:off x="4984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" name="Line 821"/>
                <p:cNvSpPr>
                  <a:spLocks noChangeShapeType="1"/>
                </p:cNvSpPr>
                <p:nvPr/>
              </p:nvSpPr>
              <p:spPr bwMode="auto">
                <a:xfrm>
                  <a:off x="5080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" name="Line 822"/>
                <p:cNvSpPr>
                  <a:spLocks noChangeShapeType="1"/>
                </p:cNvSpPr>
                <p:nvPr/>
              </p:nvSpPr>
              <p:spPr bwMode="auto">
                <a:xfrm flipH="1">
                  <a:off x="4075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" name="Line 823"/>
                <p:cNvSpPr>
                  <a:spLocks noChangeShapeType="1"/>
                </p:cNvSpPr>
                <p:nvPr/>
              </p:nvSpPr>
              <p:spPr bwMode="auto">
                <a:xfrm>
                  <a:off x="4170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" name="Line 824"/>
                <p:cNvSpPr>
                  <a:spLocks noChangeShapeType="1"/>
                </p:cNvSpPr>
                <p:nvPr/>
              </p:nvSpPr>
              <p:spPr bwMode="auto">
                <a:xfrm flipH="1">
                  <a:off x="4266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" name="Line 825"/>
                <p:cNvSpPr>
                  <a:spLocks noChangeShapeType="1"/>
                </p:cNvSpPr>
                <p:nvPr/>
              </p:nvSpPr>
              <p:spPr bwMode="auto">
                <a:xfrm>
                  <a:off x="4362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" name="Line 826"/>
                <p:cNvSpPr>
                  <a:spLocks noChangeShapeType="1"/>
                </p:cNvSpPr>
                <p:nvPr/>
              </p:nvSpPr>
              <p:spPr bwMode="auto">
                <a:xfrm>
                  <a:off x="4457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" name="Line 827"/>
                <p:cNvSpPr>
                  <a:spLocks noChangeShapeType="1"/>
                </p:cNvSpPr>
                <p:nvPr/>
              </p:nvSpPr>
              <p:spPr bwMode="auto">
                <a:xfrm flipH="1">
                  <a:off x="4553" y="2303"/>
                  <a:ext cx="49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" name="Line 828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" name="Line 829"/>
                <p:cNvSpPr>
                  <a:spLocks noChangeShapeType="1"/>
                </p:cNvSpPr>
                <p:nvPr/>
              </p:nvSpPr>
              <p:spPr bwMode="auto">
                <a:xfrm flipV="1">
                  <a:off x="4745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" name="Line 830"/>
                <p:cNvSpPr>
                  <a:spLocks noChangeShapeType="1"/>
                </p:cNvSpPr>
                <p:nvPr/>
              </p:nvSpPr>
              <p:spPr bwMode="auto">
                <a:xfrm flipH="1">
                  <a:off x="484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" name="Line 831"/>
                <p:cNvSpPr>
                  <a:spLocks noChangeShapeType="1"/>
                </p:cNvSpPr>
                <p:nvPr/>
              </p:nvSpPr>
              <p:spPr bwMode="auto">
                <a:xfrm flipH="1">
                  <a:off x="4936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" name="Line 832"/>
                <p:cNvSpPr>
                  <a:spLocks noChangeShapeType="1"/>
                </p:cNvSpPr>
                <p:nvPr/>
              </p:nvSpPr>
              <p:spPr bwMode="auto">
                <a:xfrm flipH="1">
                  <a:off x="5032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" name="Line 833"/>
                <p:cNvSpPr>
                  <a:spLocks noChangeShapeType="1"/>
                </p:cNvSpPr>
                <p:nvPr/>
              </p:nvSpPr>
              <p:spPr bwMode="auto">
                <a:xfrm flipV="1">
                  <a:off x="5128" y="2160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2" name="Group 834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622"/>
                <a:chOff x="585" y="1873"/>
                <a:chExt cx="1148" cy="622"/>
              </a:xfrm>
            </p:grpSpPr>
            <p:sp>
              <p:nvSpPr>
                <p:cNvPr id="33" name="Line 835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" name="Line 836"/>
                <p:cNvSpPr>
                  <a:spLocks noChangeShapeType="1"/>
                </p:cNvSpPr>
                <p:nvPr/>
              </p:nvSpPr>
              <p:spPr bwMode="auto">
                <a:xfrm>
                  <a:off x="681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" name="Line 837"/>
                <p:cNvSpPr>
                  <a:spLocks noChangeShapeType="1"/>
                </p:cNvSpPr>
                <p:nvPr/>
              </p:nvSpPr>
              <p:spPr bwMode="auto">
                <a:xfrm>
                  <a:off x="777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" name="Line 838"/>
                <p:cNvSpPr>
                  <a:spLocks noChangeShapeType="1"/>
                </p:cNvSpPr>
                <p:nvPr/>
              </p:nvSpPr>
              <p:spPr bwMode="auto">
                <a:xfrm flipH="1">
                  <a:off x="872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" name="Line 839"/>
                <p:cNvSpPr>
                  <a:spLocks noChangeShapeType="1"/>
                </p:cNvSpPr>
                <p:nvPr/>
              </p:nvSpPr>
              <p:spPr bwMode="auto">
                <a:xfrm>
                  <a:off x="968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" name="Line 840"/>
                <p:cNvSpPr>
                  <a:spLocks noChangeShapeType="1"/>
                </p:cNvSpPr>
                <p:nvPr/>
              </p:nvSpPr>
              <p:spPr bwMode="auto">
                <a:xfrm>
                  <a:off x="1063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" name="Line 841"/>
                <p:cNvSpPr>
                  <a:spLocks noChangeShapeType="1"/>
                </p:cNvSpPr>
                <p:nvPr/>
              </p:nvSpPr>
              <p:spPr bwMode="auto">
                <a:xfrm>
                  <a:off x="1159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" name="Line 842"/>
                <p:cNvSpPr>
                  <a:spLocks noChangeShapeType="1"/>
                </p:cNvSpPr>
                <p:nvPr/>
              </p:nvSpPr>
              <p:spPr bwMode="auto">
                <a:xfrm>
                  <a:off x="1255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" name="Line 843"/>
                <p:cNvSpPr>
                  <a:spLocks noChangeShapeType="1"/>
                </p:cNvSpPr>
                <p:nvPr/>
              </p:nvSpPr>
              <p:spPr bwMode="auto">
                <a:xfrm>
                  <a:off x="1350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" name="Line 844"/>
                <p:cNvSpPr>
                  <a:spLocks noChangeShapeType="1"/>
                </p:cNvSpPr>
                <p:nvPr/>
              </p:nvSpPr>
              <p:spPr bwMode="auto">
                <a:xfrm flipH="1" flipV="1">
                  <a:off x="1446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" name="Line 845"/>
                <p:cNvSpPr>
                  <a:spLocks noChangeShapeType="1"/>
                </p:cNvSpPr>
                <p:nvPr/>
              </p:nvSpPr>
              <p:spPr bwMode="auto">
                <a:xfrm>
                  <a:off x="1542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" name="Line 846"/>
                <p:cNvSpPr>
                  <a:spLocks noChangeShapeType="1"/>
                </p:cNvSpPr>
                <p:nvPr/>
              </p:nvSpPr>
              <p:spPr bwMode="auto">
                <a:xfrm>
                  <a:off x="1637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" name="Line 847"/>
                <p:cNvSpPr>
                  <a:spLocks noChangeShapeType="1"/>
                </p:cNvSpPr>
                <p:nvPr/>
              </p:nvSpPr>
              <p:spPr bwMode="auto">
                <a:xfrm flipH="1">
                  <a:off x="633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" name="Line 848"/>
                <p:cNvSpPr>
                  <a:spLocks noChangeShapeType="1"/>
                </p:cNvSpPr>
                <p:nvPr/>
              </p:nvSpPr>
              <p:spPr bwMode="auto">
                <a:xfrm>
                  <a:off x="729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" name="Line 849"/>
                <p:cNvSpPr>
                  <a:spLocks noChangeShapeType="1"/>
                </p:cNvSpPr>
                <p:nvPr/>
              </p:nvSpPr>
              <p:spPr bwMode="auto">
                <a:xfrm flipH="1">
                  <a:off x="824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" name="Line 850"/>
                <p:cNvSpPr>
                  <a:spLocks noChangeShapeType="1"/>
                </p:cNvSpPr>
                <p:nvPr/>
              </p:nvSpPr>
              <p:spPr bwMode="auto">
                <a:xfrm flipH="1">
                  <a:off x="920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" name="Line 851"/>
                <p:cNvSpPr>
                  <a:spLocks noChangeShapeType="1"/>
                </p:cNvSpPr>
                <p:nvPr/>
              </p:nvSpPr>
              <p:spPr bwMode="auto">
                <a:xfrm flipH="1">
                  <a:off x="1016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" name="Line 852"/>
                <p:cNvSpPr>
                  <a:spLocks noChangeShapeType="1"/>
                </p:cNvSpPr>
                <p:nvPr/>
              </p:nvSpPr>
              <p:spPr bwMode="auto">
                <a:xfrm flipH="1">
                  <a:off x="1111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" name="Line 853"/>
                <p:cNvSpPr>
                  <a:spLocks noChangeShapeType="1"/>
                </p:cNvSpPr>
                <p:nvPr/>
              </p:nvSpPr>
              <p:spPr bwMode="auto">
                <a:xfrm flipH="1">
                  <a:off x="1207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" name="Line 854"/>
                <p:cNvSpPr>
                  <a:spLocks noChangeShapeType="1"/>
                </p:cNvSpPr>
                <p:nvPr/>
              </p:nvSpPr>
              <p:spPr bwMode="auto">
                <a:xfrm flipH="1">
                  <a:off x="1302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" name="Line 855"/>
                <p:cNvSpPr>
                  <a:spLocks noChangeShapeType="1"/>
                </p:cNvSpPr>
                <p:nvPr/>
              </p:nvSpPr>
              <p:spPr bwMode="auto">
                <a:xfrm flipH="1">
                  <a:off x="1398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" name="Line 856"/>
                <p:cNvSpPr>
                  <a:spLocks noChangeShapeType="1"/>
                </p:cNvSpPr>
                <p:nvPr/>
              </p:nvSpPr>
              <p:spPr bwMode="auto">
                <a:xfrm flipH="1">
                  <a:off x="1494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" name="Line 857"/>
                <p:cNvSpPr>
                  <a:spLocks noChangeShapeType="1"/>
                </p:cNvSpPr>
                <p:nvPr/>
              </p:nvSpPr>
              <p:spPr bwMode="auto">
                <a:xfrm flipH="1">
                  <a:off x="1589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" name="Line 858"/>
                <p:cNvSpPr>
                  <a:spLocks noChangeShapeType="1"/>
                </p:cNvSpPr>
                <p:nvPr/>
              </p:nvSpPr>
              <p:spPr bwMode="auto">
                <a:xfrm flipH="1">
                  <a:off x="1685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wireless technology work?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199" y="1279368"/>
            <a:ext cx="3598333" cy="36027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61649" y="4951499"/>
            <a:ext cx="3474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Georgia"/>
                <a:cs typeface="Georgia"/>
              </a:rPr>
              <a:t>Antenna at access point</a:t>
            </a:r>
            <a:endParaRPr lang="en-US" sz="2400" dirty="0">
              <a:latin typeface="Georgia"/>
              <a:cs typeface="Georgi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70" b="94751" l="6529" r="979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3474" y="1359941"/>
            <a:ext cx="1760964" cy="2697528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4614518" y="3063519"/>
            <a:ext cx="4908623" cy="2561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744214" y="4951500"/>
            <a:ext cx="3306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Georgia"/>
                <a:cs typeface="Georgia"/>
              </a:rPr>
              <a:t>Antenna in cell phone</a:t>
            </a:r>
            <a:endParaRPr lang="en-US" sz="2400" dirty="0">
              <a:latin typeface="Georgia"/>
              <a:cs typeface="Georgi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84272" y="5812108"/>
            <a:ext cx="18592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Flickering light </a:t>
            </a:r>
            <a:r>
              <a:rPr lang="en-US" sz="2400" dirty="0" err="1">
                <a:latin typeface="Georgia"/>
                <a:cs typeface="Georgia"/>
              </a:rPr>
              <a:t>bulp</a:t>
            </a:r>
            <a:endParaRPr lang="en-US" sz="2400" dirty="0">
              <a:latin typeface="Georgia"/>
              <a:cs typeface="Georgi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567744" y="6035130"/>
            <a:ext cx="2721087" cy="461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Camera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771884" y="6311908"/>
            <a:ext cx="4150478" cy="1721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5092476" y="3293114"/>
            <a:ext cx="34211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eorgia"/>
                <a:cs typeface="Georgia"/>
              </a:rPr>
              <a:t>Electromagnetic signals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606378" y="5566581"/>
            <a:ext cx="9748349" cy="1191224"/>
          </a:xfrm>
          <a:prstGeom prst="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233542" y="5598177"/>
            <a:ext cx="1233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Georgia"/>
                <a:cs typeface="Georgia"/>
              </a:rPr>
              <a:t>Think:</a:t>
            </a:r>
          </a:p>
        </p:txBody>
      </p:sp>
    </p:spTree>
    <p:extLst>
      <p:ext uri="{BB962C8B-B14F-4D97-AF65-F5344CB8AC3E}">
        <p14:creationId xmlns:p14="http://schemas.microsoft.com/office/powerpoint/2010/main" val="189813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8" grpId="0" animBg="1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communication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5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913437" y="1830357"/>
                <a:ext cx="11278563" cy="1930045"/>
              </a:xfrm>
            </p:spPr>
            <p:txBody>
              <a:bodyPr/>
              <a:lstStyle/>
              <a:p>
                <a:r>
                  <a:rPr lang="en-US" dirty="0"/>
                  <a:t>Digital bits 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→</m:t>
                    </m:r>
                  </m:oMath>
                </a14:m>
                <a:r>
                  <a:rPr lang="en-US" dirty="0"/>
                  <a:t> electromagnetic signals</a:t>
                </a:r>
              </a:p>
              <a:p>
                <a:pPr lvl="1"/>
                <a:r>
                  <a:rPr lang="en-US" dirty="0"/>
                  <a:t>Transmit a few zeros/ones at a time (microseconds between transmissions)</a:t>
                </a:r>
              </a:p>
              <a:p>
                <a:endParaRPr lang="en-US" dirty="0"/>
              </a:p>
              <a:p>
                <a:r>
                  <a:rPr lang="en-US" dirty="0"/>
                  <a:t>Example: Sinus with phase shifts</a:t>
                </a:r>
              </a:p>
            </p:txBody>
          </p:sp>
        </mc:Choice>
        <mc:Fallback xmlns="">
          <p:sp>
            <p:nvSpPr>
              <p:cNvPr id="6" name="Tex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913437" y="1830357"/>
                <a:ext cx="11278563" cy="1930045"/>
              </a:xfrm>
              <a:blipFill rotWithShape="0">
                <a:blip r:embed="rId2"/>
                <a:stretch>
                  <a:fillRect l="-757" t="-2524" b="-56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7007631" y="4487477"/>
            <a:ext cx="3640138" cy="911225"/>
            <a:chOff x="2881" y="1012"/>
            <a:chExt cx="2293" cy="574"/>
          </a:xfrm>
        </p:grpSpPr>
        <p:sp>
          <p:nvSpPr>
            <p:cNvPr id="8" name="Freeform 3"/>
            <p:cNvSpPr>
              <a:spLocks/>
            </p:cNvSpPr>
            <p:nvPr/>
          </p:nvSpPr>
          <p:spPr bwMode="auto">
            <a:xfrm>
              <a:off x="2881" y="1012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9" name="Freeform 4"/>
            <p:cNvSpPr>
              <a:spLocks/>
            </p:cNvSpPr>
            <p:nvPr/>
          </p:nvSpPr>
          <p:spPr bwMode="auto">
            <a:xfrm flipV="1">
              <a:off x="3454" y="1299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0" name="Freeform 5"/>
            <p:cNvSpPr>
              <a:spLocks/>
            </p:cNvSpPr>
            <p:nvPr/>
          </p:nvSpPr>
          <p:spPr bwMode="auto">
            <a:xfrm>
              <a:off x="4028" y="1012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1" name="Freeform 6"/>
            <p:cNvSpPr>
              <a:spLocks/>
            </p:cNvSpPr>
            <p:nvPr/>
          </p:nvSpPr>
          <p:spPr bwMode="auto">
            <a:xfrm flipV="1">
              <a:off x="4601" y="1299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12" name="Group 7"/>
          <p:cNvGrpSpPr>
            <a:grpSpLocks/>
          </p:cNvGrpSpPr>
          <p:nvPr/>
        </p:nvGrpSpPr>
        <p:grpSpPr bwMode="auto">
          <a:xfrm>
            <a:off x="2908706" y="3804852"/>
            <a:ext cx="1820863" cy="1973262"/>
            <a:chOff x="872" y="870"/>
            <a:chExt cx="1147" cy="1243"/>
          </a:xfrm>
        </p:grpSpPr>
        <p:grpSp>
          <p:nvGrpSpPr>
            <p:cNvPr id="13" name="Group 8"/>
            <p:cNvGrpSpPr>
              <a:grpSpLocks/>
            </p:cNvGrpSpPr>
            <p:nvPr/>
          </p:nvGrpSpPr>
          <p:grpSpPr bwMode="auto">
            <a:xfrm>
              <a:off x="920" y="1061"/>
              <a:ext cx="1052" cy="1052"/>
              <a:chOff x="920" y="1061"/>
              <a:chExt cx="1052" cy="1052"/>
            </a:xfrm>
          </p:grpSpPr>
          <p:sp>
            <p:nvSpPr>
              <p:cNvPr id="15" name="Line 9"/>
              <p:cNvSpPr>
                <a:spLocks noChangeShapeType="1"/>
              </p:cNvSpPr>
              <p:nvPr/>
            </p:nvSpPr>
            <p:spPr bwMode="auto">
              <a:xfrm flipV="1">
                <a:off x="1446" y="1061"/>
                <a:ext cx="0" cy="1052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16" name="Oval 15"/>
              <p:cNvSpPr>
                <a:spLocks noChangeArrowheads="1"/>
              </p:cNvSpPr>
              <p:nvPr/>
            </p:nvSpPr>
            <p:spPr bwMode="auto">
              <a:xfrm>
                <a:off x="1015" y="1157"/>
                <a:ext cx="861" cy="860"/>
              </a:xfrm>
              <a:prstGeom prst="ellipse">
                <a:avLst/>
              </a:prstGeom>
              <a:noFill/>
              <a:ln w="9525" algn="ctr">
                <a:solidFill>
                  <a:srgbClr val="80808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17" name="Line 11"/>
              <p:cNvSpPr>
                <a:spLocks noChangeShapeType="1"/>
              </p:cNvSpPr>
              <p:nvPr/>
            </p:nvSpPr>
            <p:spPr bwMode="auto">
              <a:xfrm>
                <a:off x="920" y="1587"/>
                <a:ext cx="1052" cy="0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sp>
          <p:nvSpPr>
            <p:cNvPr id="14" name="Text Box 12"/>
            <p:cNvSpPr txBox="1">
              <a:spLocks noChangeArrowheads="1"/>
            </p:cNvSpPr>
            <p:nvPr/>
          </p:nvSpPr>
          <p:spPr bwMode="auto">
            <a:xfrm>
              <a:off x="872" y="870"/>
              <a:ext cx="1147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sz="1600" b="1" dirty="0"/>
                <a:t>Phase shifts</a:t>
              </a:r>
            </a:p>
          </p:txBody>
        </p:sp>
      </p:grpSp>
      <p:sp>
        <p:nvSpPr>
          <p:cNvPr id="18" name="Freeform 13"/>
          <p:cNvSpPr>
            <a:spLocks/>
          </p:cNvSpPr>
          <p:nvPr/>
        </p:nvSpPr>
        <p:spPr bwMode="auto">
          <a:xfrm>
            <a:off x="7007631" y="4487477"/>
            <a:ext cx="909638" cy="455612"/>
          </a:xfrm>
          <a:custGeom>
            <a:avLst/>
            <a:gdLst/>
            <a:ahLst/>
            <a:cxnLst>
              <a:cxn ang="0">
                <a:pos x="0" y="287"/>
              </a:cxn>
              <a:cxn ang="0">
                <a:pos x="286" y="0"/>
              </a:cxn>
              <a:cxn ang="0">
                <a:pos x="573" y="287"/>
              </a:cxn>
            </a:cxnLst>
            <a:rect l="0" t="0" r="r" b="b"/>
            <a:pathLst>
              <a:path w="573" h="287">
                <a:moveTo>
                  <a:pt x="0" y="287"/>
                </a:moveTo>
                <a:cubicBezTo>
                  <a:pt x="95" y="143"/>
                  <a:pt x="191" y="0"/>
                  <a:pt x="286" y="0"/>
                </a:cubicBezTo>
                <a:cubicBezTo>
                  <a:pt x="381" y="0"/>
                  <a:pt x="477" y="143"/>
                  <a:pt x="573" y="287"/>
                </a:cubicBezTo>
              </a:path>
            </a:pathLst>
          </a:custGeom>
          <a:noFill/>
          <a:ln w="95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9" name="Freeform 14"/>
          <p:cNvSpPr>
            <a:spLocks/>
          </p:cNvSpPr>
          <p:nvPr/>
        </p:nvSpPr>
        <p:spPr bwMode="auto">
          <a:xfrm flipV="1">
            <a:off x="7917269" y="4943089"/>
            <a:ext cx="909637" cy="455613"/>
          </a:xfrm>
          <a:custGeom>
            <a:avLst/>
            <a:gdLst/>
            <a:ahLst/>
            <a:cxnLst>
              <a:cxn ang="0">
                <a:pos x="0" y="287"/>
              </a:cxn>
              <a:cxn ang="0">
                <a:pos x="286" y="0"/>
              </a:cxn>
              <a:cxn ang="0">
                <a:pos x="573" y="287"/>
              </a:cxn>
            </a:cxnLst>
            <a:rect l="0" t="0" r="r" b="b"/>
            <a:pathLst>
              <a:path w="573" h="287">
                <a:moveTo>
                  <a:pt x="0" y="287"/>
                </a:moveTo>
                <a:cubicBezTo>
                  <a:pt x="95" y="143"/>
                  <a:pt x="191" y="0"/>
                  <a:pt x="286" y="0"/>
                </a:cubicBezTo>
                <a:cubicBezTo>
                  <a:pt x="381" y="0"/>
                  <a:pt x="477" y="143"/>
                  <a:pt x="573" y="287"/>
                </a:cubicBezTo>
              </a:path>
            </a:pathLst>
          </a:custGeom>
          <a:noFill/>
          <a:ln w="9525" cap="flat" cmpd="sng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grpSp>
        <p:nvGrpSpPr>
          <p:cNvPr id="20" name="Group 15"/>
          <p:cNvGrpSpPr>
            <a:grpSpLocks/>
          </p:cNvGrpSpPr>
          <p:nvPr/>
        </p:nvGrpSpPr>
        <p:grpSpPr bwMode="auto">
          <a:xfrm>
            <a:off x="6552019" y="4487477"/>
            <a:ext cx="2730500" cy="911225"/>
            <a:chOff x="3741" y="2160"/>
            <a:chExt cx="1720" cy="574"/>
          </a:xfrm>
        </p:grpSpPr>
        <p:sp>
          <p:nvSpPr>
            <p:cNvPr id="21" name="Freeform 16"/>
            <p:cNvSpPr>
              <a:spLocks/>
            </p:cNvSpPr>
            <p:nvPr/>
          </p:nvSpPr>
          <p:spPr bwMode="auto">
            <a:xfrm>
              <a:off x="3741" y="2160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0099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2" name="Freeform 17"/>
            <p:cNvSpPr>
              <a:spLocks/>
            </p:cNvSpPr>
            <p:nvPr/>
          </p:nvSpPr>
          <p:spPr bwMode="auto">
            <a:xfrm flipV="1">
              <a:off x="4314" y="2447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0099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3" name="Freeform 18"/>
            <p:cNvSpPr>
              <a:spLocks/>
            </p:cNvSpPr>
            <p:nvPr/>
          </p:nvSpPr>
          <p:spPr bwMode="auto">
            <a:xfrm>
              <a:off x="4888" y="2160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0099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4" name="Group 19"/>
          <p:cNvGrpSpPr>
            <a:grpSpLocks/>
          </p:cNvGrpSpPr>
          <p:nvPr/>
        </p:nvGrpSpPr>
        <p:grpSpPr bwMode="auto">
          <a:xfrm>
            <a:off x="7007631" y="4487477"/>
            <a:ext cx="1820863" cy="911225"/>
            <a:chOff x="4027" y="2734"/>
            <a:chExt cx="1147" cy="574"/>
          </a:xfrm>
        </p:grpSpPr>
        <p:sp>
          <p:nvSpPr>
            <p:cNvPr id="25" name="Freeform 20"/>
            <p:cNvSpPr>
              <a:spLocks/>
            </p:cNvSpPr>
            <p:nvPr/>
          </p:nvSpPr>
          <p:spPr bwMode="auto">
            <a:xfrm flipV="1">
              <a:off x="4027" y="3021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6" name="Freeform 21"/>
            <p:cNvSpPr>
              <a:spLocks/>
            </p:cNvSpPr>
            <p:nvPr/>
          </p:nvSpPr>
          <p:spPr bwMode="auto">
            <a:xfrm>
              <a:off x="4601" y="2734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7" name="Group 22"/>
          <p:cNvGrpSpPr>
            <a:grpSpLocks/>
          </p:cNvGrpSpPr>
          <p:nvPr/>
        </p:nvGrpSpPr>
        <p:grpSpPr bwMode="auto">
          <a:xfrm>
            <a:off x="6552019" y="4487477"/>
            <a:ext cx="2730500" cy="911225"/>
            <a:chOff x="3741" y="3307"/>
            <a:chExt cx="1720" cy="574"/>
          </a:xfrm>
        </p:grpSpPr>
        <p:sp>
          <p:nvSpPr>
            <p:cNvPr id="28" name="Freeform 23"/>
            <p:cNvSpPr>
              <a:spLocks/>
            </p:cNvSpPr>
            <p:nvPr/>
          </p:nvSpPr>
          <p:spPr bwMode="auto">
            <a:xfrm flipV="1">
              <a:off x="3741" y="3594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0033CC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9" name="Freeform 24"/>
            <p:cNvSpPr>
              <a:spLocks/>
            </p:cNvSpPr>
            <p:nvPr/>
          </p:nvSpPr>
          <p:spPr bwMode="auto">
            <a:xfrm>
              <a:off x="4315" y="3307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0033CC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0" name="Freeform 25"/>
            <p:cNvSpPr>
              <a:spLocks/>
            </p:cNvSpPr>
            <p:nvPr/>
          </p:nvSpPr>
          <p:spPr bwMode="auto">
            <a:xfrm flipV="1">
              <a:off x="4888" y="3594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0033CC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31" name="Rectangle 26"/>
          <p:cNvSpPr>
            <a:spLocks noChangeArrowheads="1"/>
          </p:cNvSpPr>
          <p:nvPr/>
        </p:nvSpPr>
        <p:spPr bwMode="auto">
          <a:xfrm>
            <a:off x="8828494" y="4421329"/>
            <a:ext cx="2505075" cy="1214438"/>
          </a:xfrm>
          <a:prstGeom prst="rect">
            <a:avLst/>
          </a:prstGeom>
          <a:solidFill>
            <a:schemeClr val="bg1"/>
          </a:solidFill>
          <a:ln w="0" algn="ctr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2" name="Rectangle 27"/>
          <p:cNvSpPr>
            <a:spLocks noChangeArrowheads="1"/>
          </p:cNvSpPr>
          <p:nvPr/>
        </p:nvSpPr>
        <p:spPr bwMode="auto">
          <a:xfrm>
            <a:off x="5108981" y="4336664"/>
            <a:ext cx="1898650" cy="1214438"/>
          </a:xfrm>
          <a:prstGeom prst="rect">
            <a:avLst/>
          </a:prstGeom>
          <a:solidFill>
            <a:schemeClr val="bg1"/>
          </a:solidFill>
          <a:ln w="0" algn="ctr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3" name="Oval 29"/>
          <p:cNvSpPr>
            <a:spLocks noChangeArrowheads="1"/>
          </p:cNvSpPr>
          <p:nvPr/>
        </p:nvSpPr>
        <p:spPr bwMode="auto">
          <a:xfrm>
            <a:off x="3743731" y="4866889"/>
            <a:ext cx="150813" cy="150813"/>
          </a:xfrm>
          <a:prstGeom prst="ellipse">
            <a:avLst/>
          </a:prstGeom>
          <a:solidFill>
            <a:srgbClr val="C0C0C0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grpSp>
        <p:nvGrpSpPr>
          <p:cNvPr id="34" name="Group 30"/>
          <p:cNvGrpSpPr>
            <a:grpSpLocks/>
          </p:cNvGrpSpPr>
          <p:nvPr/>
        </p:nvGrpSpPr>
        <p:grpSpPr bwMode="auto">
          <a:xfrm>
            <a:off x="4123144" y="4728773"/>
            <a:ext cx="454025" cy="288924"/>
            <a:chOff x="1637" y="1452"/>
            <a:chExt cx="286" cy="182"/>
          </a:xfrm>
        </p:grpSpPr>
        <p:sp>
          <p:nvSpPr>
            <p:cNvPr id="35" name="Text Box 31"/>
            <p:cNvSpPr txBox="1">
              <a:spLocks noChangeArrowheads="1"/>
            </p:cNvSpPr>
            <p:nvPr/>
          </p:nvSpPr>
          <p:spPr bwMode="auto">
            <a:xfrm>
              <a:off x="1637" y="1452"/>
              <a:ext cx="239" cy="17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1200" b="1" dirty="0">
                  <a:solidFill>
                    <a:srgbClr val="CC0000"/>
                  </a:solidFill>
                </a:rPr>
                <a:t>00</a:t>
              </a:r>
            </a:p>
          </p:txBody>
        </p:sp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1828" y="1539"/>
              <a:ext cx="95" cy="95"/>
            </a:xfrm>
            <a:prstGeom prst="ellipse">
              <a:avLst/>
            </a:prstGeom>
            <a:solidFill>
              <a:srgbClr val="FF0000"/>
            </a:solidFill>
            <a:ln w="9525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37" name="Group 33"/>
          <p:cNvGrpSpPr>
            <a:grpSpLocks/>
          </p:cNvGrpSpPr>
          <p:nvPr/>
        </p:nvGrpSpPr>
        <p:grpSpPr bwMode="auto">
          <a:xfrm>
            <a:off x="3540531" y="4184264"/>
            <a:ext cx="454025" cy="382588"/>
            <a:chOff x="1270" y="1109"/>
            <a:chExt cx="286" cy="241"/>
          </a:xfrm>
        </p:grpSpPr>
        <p:sp>
          <p:nvSpPr>
            <p:cNvPr id="38" name="Text Box 34"/>
            <p:cNvSpPr txBox="1">
              <a:spLocks noChangeArrowheads="1"/>
            </p:cNvSpPr>
            <p:nvPr/>
          </p:nvSpPr>
          <p:spPr bwMode="auto">
            <a:xfrm>
              <a:off x="1270" y="1177"/>
              <a:ext cx="286" cy="17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1200" b="1" dirty="0">
                  <a:solidFill>
                    <a:srgbClr val="009900"/>
                  </a:solidFill>
                </a:rPr>
                <a:t>01</a:t>
              </a:r>
            </a:p>
          </p:txBody>
        </p:sp>
        <p:sp>
          <p:nvSpPr>
            <p:cNvPr id="39" name="Oval 35"/>
            <p:cNvSpPr>
              <a:spLocks noChangeArrowheads="1"/>
            </p:cNvSpPr>
            <p:nvPr/>
          </p:nvSpPr>
          <p:spPr bwMode="auto">
            <a:xfrm>
              <a:off x="1398" y="1109"/>
              <a:ext cx="95" cy="95"/>
            </a:xfrm>
            <a:prstGeom prst="ellipse">
              <a:avLst/>
            </a:prstGeom>
            <a:solidFill>
              <a:srgbClr val="009900"/>
            </a:solidFill>
            <a:ln w="9525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40" name="Group 36"/>
          <p:cNvGrpSpPr>
            <a:grpSpLocks/>
          </p:cNvGrpSpPr>
          <p:nvPr/>
        </p:nvGrpSpPr>
        <p:grpSpPr bwMode="auto">
          <a:xfrm>
            <a:off x="3540531" y="5322502"/>
            <a:ext cx="454025" cy="379412"/>
            <a:chOff x="1270" y="1826"/>
            <a:chExt cx="286" cy="239"/>
          </a:xfrm>
        </p:grpSpPr>
        <p:sp>
          <p:nvSpPr>
            <p:cNvPr id="41" name="Text Box 37"/>
            <p:cNvSpPr txBox="1">
              <a:spLocks noChangeArrowheads="1"/>
            </p:cNvSpPr>
            <p:nvPr/>
          </p:nvSpPr>
          <p:spPr bwMode="auto">
            <a:xfrm>
              <a:off x="1270" y="1826"/>
              <a:ext cx="286" cy="17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1200" b="1" dirty="0">
                  <a:solidFill>
                    <a:srgbClr val="0033CC"/>
                  </a:solidFill>
                </a:rPr>
                <a:t>10</a:t>
              </a:r>
            </a:p>
          </p:txBody>
        </p:sp>
        <p:sp>
          <p:nvSpPr>
            <p:cNvPr id="42" name="Oval 38"/>
            <p:cNvSpPr>
              <a:spLocks noChangeArrowheads="1"/>
            </p:cNvSpPr>
            <p:nvPr/>
          </p:nvSpPr>
          <p:spPr bwMode="auto">
            <a:xfrm>
              <a:off x="1398" y="1970"/>
              <a:ext cx="95" cy="95"/>
            </a:xfrm>
            <a:prstGeom prst="ellipse">
              <a:avLst/>
            </a:prstGeom>
            <a:solidFill>
              <a:srgbClr val="0033CC"/>
            </a:solidFill>
            <a:ln w="9525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43" name="Group 39"/>
          <p:cNvGrpSpPr>
            <a:grpSpLocks/>
          </p:cNvGrpSpPr>
          <p:nvPr/>
        </p:nvGrpSpPr>
        <p:grpSpPr bwMode="auto">
          <a:xfrm>
            <a:off x="3061106" y="4728773"/>
            <a:ext cx="454025" cy="288924"/>
            <a:chOff x="968" y="1452"/>
            <a:chExt cx="286" cy="182"/>
          </a:xfrm>
        </p:grpSpPr>
        <p:sp>
          <p:nvSpPr>
            <p:cNvPr id="44" name="Text Box 40"/>
            <p:cNvSpPr txBox="1">
              <a:spLocks noChangeArrowheads="1"/>
            </p:cNvSpPr>
            <p:nvPr/>
          </p:nvSpPr>
          <p:spPr bwMode="auto">
            <a:xfrm>
              <a:off x="1015" y="1452"/>
              <a:ext cx="239" cy="17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1200" b="1" dirty="0">
                  <a:solidFill>
                    <a:srgbClr val="CC00FF"/>
                  </a:solidFill>
                </a:rPr>
                <a:t>11</a:t>
              </a:r>
            </a:p>
          </p:txBody>
        </p:sp>
        <p:sp>
          <p:nvSpPr>
            <p:cNvPr id="45" name="Oval 41"/>
            <p:cNvSpPr>
              <a:spLocks noChangeArrowheads="1"/>
            </p:cNvSpPr>
            <p:nvPr/>
          </p:nvSpPr>
          <p:spPr bwMode="auto">
            <a:xfrm>
              <a:off x="968" y="1539"/>
              <a:ext cx="95" cy="95"/>
            </a:xfrm>
            <a:prstGeom prst="ellipse">
              <a:avLst/>
            </a:prstGeom>
            <a:solidFill>
              <a:srgbClr val="CC00FF"/>
            </a:solidFill>
            <a:ln w="9525" algn="ctr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46" name="Group 42"/>
          <p:cNvGrpSpPr>
            <a:grpSpLocks/>
          </p:cNvGrpSpPr>
          <p:nvPr/>
        </p:nvGrpSpPr>
        <p:grpSpPr bwMode="auto">
          <a:xfrm>
            <a:off x="6475819" y="3803264"/>
            <a:ext cx="3187700" cy="1746250"/>
            <a:chOff x="3119" y="870"/>
            <a:chExt cx="2008" cy="1100"/>
          </a:xfrm>
        </p:grpSpPr>
        <p:grpSp>
          <p:nvGrpSpPr>
            <p:cNvPr id="47" name="Group 43"/>
            <p:cNvGrpSpPr>
              <a:grpSpLocks/>
            </p:cNvGrpSpPr>
            <p:nvPr/>
          </p:nvGrpSpPr>
          <p:grpSpPr bwMode="auto">
            <a:xfrm>
              <a:off x="3119" y="1205"/>
              <a:ext cx="1865" cy="765"/>
              <a:chOff x="3119" y="1205"/>
              <a:chExt cx="1865" cy="765"/>
            </a:xfrm>
          </p:grpSpPr>
          <p:sp>
            <p:nvSpPr>
              <p:cNvPr id="50" name="Line 44"/>
              <p:cNvSpPr>
                <a:spLocks noChangeShapeType="1"/>
              </p:cNvSpPr>
              <p:nvPr/>
            </p:nvSpPr>
            <p:spPr bwMode="auto">
              <a:xfrm>
                <a:off x="3119" y="1587"/>
                <a:ext cx="1865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51" name="Line 45"/>
              <p:cNvSpPr>
                <a:spLocks noChangeShapeType="1"/>
              </p:cNvSpPr>
              <p:nvPr/>
            </p:nvSpPr>
            <p:spPr bwMode="auto">
              <a:xfrm flipV="1">
                <a:off x="3454" y="1205"/>
                <a:ext cx="0" cy="76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sp>
          <p:nvSpPr>
            <p:cNvPr id="48" name="Text Box 46"/>
            <p:cNvSpPr txBox="1">
              <a:spLocks noChangeArrowheads="1"/>
            </p:cNvSpPr>
            <p:nvPr/>
          </p:nvSpPr>
          <p:spPr bwMode="auto">
            <a:xfrm>
              <a:off x="3454" y="870"/>
              <a:ext cx="1147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sz="1600" b="1" dirty="0"/>
                <a:t>Signals</a:t>
              </a:r>
            </a:p>
          </p:txBody>
        </p:sp>
        <p:sp>
          <p:nvSpPr>
            <p:cNvPr id="49" name="Text Box 47"/>
            <p:cNvSpPr txBox="1">
              <a:spLocks noChangeArrowheads="1"/>
            </p:cNvSpPr>
            <p:nvPr/>
          </p:nvSpPr>
          <p:spPr bwMode="auto">
            <a:xfrm>
              <a:off x="4936" y="1444"/>
              <a:ext cx="191" cy="25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2000" i="1" dirty="0">
                  <a:latin typeface="Times" pitchFamily="18" charset="0"/>
                </a:rPr>
                <a:t>t</a:t>
              </a:r>
            </a:p>
          </p:txBody>
        </p:sp>
      </p:grpSp>
      <p:grpSp>
        <p:nvGrpSpPr>
          <p:cNvPr id="52" name="Group 48"/>
          <p:cNvGrpSpPr>
            <a:grpSpLocks/>
          </p:cNvGrpSpPr>
          <p:nvPr/>
        </p:nvGrpSpPr>
        <p:grpSpPr bwMode="auto">
          <a:xfrm>
            <a:off x="7007631" y="4485889"/>
            <a:ext cx="1819275" cy="911225"/>
            <a:chOff x="4027" y="1586"/>
            <a:chExt cx="1146" cy="574"/>
          </a:xfrm>
        </p:grpSpPr>
        <p:sp>
          <p:nvSpPr>
            <p:cNvPr id="53" name="Freeform 49"/>
            <p:cNvSpPr>
              <a:spLocks/>
            </p:cNvSpPr>
            <p:nvPr/>
          </p:nvSpPr>
          <p:spPr bwMode="auto">
            <a:xfrm>
              <a:off x="4027" y="1586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54" name="Freeform 50"/>
            <p:cNvSpPr>
              <a:spLocks/>
            </p:cNvSpPr>
            <p:nvPr/>
          </p:nvSpPr>
          <p:spPr bwMode="auto">
            <a:xfrm flipV="1">
              <a:off x="4600" y="1873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55" name="Group 51"/>
          <p:cNvGrpSpPr>
            <a:grpSpLocks/>
          </p:cNvGrpSpPr>
          <p:nvPr/>
        </p:nvGrpSpPr>
        <p:grpSpPr bwMode="auto">
          <a:xfrm>
            <a:off x="6475819" y="4941502"/>
            <a:ext cx="2884487" cy="0"/>
            <a:chOff x="3119" y="2734"/>
            <a:chExt cx="1817" cy="0"/>
          </a:xfrm>
        </p:grpSpPr>
        <p:sp>
          <p:nvSpPr>
            <p:cNvPr id="56" name="Line 52"/>
            <p:cNvSpPr>
              <a:spLocks noChangeShapeType="1"/>
            </p:cNvSpPr>
            <p:nvPr/>
          </p:nvSpPr>
          <p:spPr bwMode="auto">
            <a:xfrm>
              <a:off x="3119" y="2734"/>
              <a:ext cx="335" cy="0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57" name="Line 53"/>
            <p:cNvSpPr>
              <a:spLocks noChangeShapeType="1"/>
            </p:cNvSpPr>
            <p:nvPr/>
          </p:nvSpPr>
          <p:spPr bwMode="auto">
            <a:xfrm>
              <a:off x="4601" y="2734"/>
              <a:ext cx="335" cy="0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58" name="Group 54"/>
          <p:cNvGrpSpPr>
            <a:grpSpLocks/>
          </p:cNvGrpSpPr>
          <p:nvPr/>
        </p:nvGrpSpPr>
        <p:grpSpPr bwMode="auto">
          <a:xfrm>
            <a:off x="6475819" y="4485889"/>
            <a:ext cx="2884487" cy="454025"/>
            <a:chOff x="3119" y="3021"/>
            <a:chExt cx="1817" cy="286"/>
          </a:xfrm>
        </p:grpSpPr>
        <p:sp>
          <p:nvSpPr>
            <p:cNvPr id="59" name="Line 55"/>
            <p:cNvSpPr>
              <a:spLocks noChangeShapeType="1"/>
            </p:cNvSpPr>
            <p:nvPr/>
          </p:nvSpPr>
          <p:spPr bwMode="auto">
            <a:xfrm flipV="1">
              <a:off x="3454" y="3021"/>
              <a:ext cx="0" cy="286"/>
            </a:xfrm>
            <a:prstGeom prst="line">
              <a:avLst/>
            </a:prstGeom>
            <a:noFill/>
            <a:ln w="19050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60" name="Line 56"/>
            <p:cNvSpPr>
              <a:spLocks noChangeShapeType="1"/>
            </p:cNvSpPr>
            <p:nvPr/>
          </p:nvSpPr>
          <p:spPr bwMode="auto">
            <a:xfrm flipV="1">
              <a:off x="4601" y="3021"/>
              <a:ext cx="0" cy="286"/>
            </a:xfrm>
            <a:prstGeom prst="line">
              <a:avLst/>
            </a:prstGeom>
            <a:noFill/>
            <a:ln w="19050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61" name="Line 57"/>
            <p:cNvSpPr>
              <a:spLocks noChangeShapeType="1"/>
            </p:cNvSpPr>
            <p:nvPr/>
          </p:nvSpPr>
          <p:spPr bwMode="auto">
            <a:xfrm flipH="1" flipV="1">
              <a:off x="3119" y="3307"/>
              <a:ext cx="335" cy="0"/>
            </a:xfrm>
            <a:prstGeom prst="line">
              <a:avLst/>
            </a:prstGeom>
            <a:noFill/>
            <a:ln w="19050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62" name="Line 58"/>
            <p:cNvSpPr>
              <a:spLocks noChangeShapeType="1"/>
            </p:cNvSpPr>
            <p:nvPr/>
          </p:nvSpPr>
          <p:spPr bwMode="auto">
            <a:xfrm flipH="1" flipV="1">
              <a:off x="4601" y="3307"/>
              <a:ext cx="335" cy="0"/>
            </a:xfrm>
            <a:prstGeom prst="line">
              <a:avLst/>
            </a:prstGeom>
            <a:noFill/>
            <a:ln w="19050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63" name="Group 59"/>
          <p:cNvGrpSpPr>
            <a:grpSpLocks/>
          </p:cNvGrpSpPr>
          <p:nvPr/>
        </p:nvGrpSpPr>
        <p:grpSpPr bwMode="auto">
          <a:xfrm>
            <a:off x="6475819" y="4941502"/>
            <a:ext cx="2884487" cy="0"/>
            <a:chOff x="3119" y="2351"/>
            <a:chExt cx="1817" cy="0"/>
          </a:xfrm>
        </p:grpSpPr>
        <p:sp>
          <p:nvSpPr>
            <p:cNvPr id="64" name="Line 60"/>
            <p:cNvSpPr>
              <a:spLocks noChangeShapeType="1"/>
            </p:cNvSpPr>
            <p:nvPr/>
          </p:nvSpPr>
          <p:spPr bwMode="auto">
            <a:xfrm>
              <a:off x="3119" y="2351"/>
              <a:ext cx="335" cy="0"/>
            </a:xfrm>
            <a:prstGeom prst="line">
              <a:avLst/>
            </a:prstGeom>
            <a:noFill/>
            <a:ln w="19050">
              <a:solidFill>
                <a:srgbClr val="CC00FF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65" name="Line 61"/>
            <p:cNvSpPr>
              <a:spLocks noChangeShapeType="1"/>
            </p:cNvSpPr>
            <p:nvPr/>
          </p:nvSpPr>
          <p:spPr bwMode="auto">
            <a:xfrm>
              <a:off x="4601" y="2351"/>
              <a:ext cx="335" cy="0"/>
            </a:xfrm>
            <a:prstGeom prst="line">
              <a:avLst/>
            </a:prstGeom>
            <a:noFill/>
            <a:ln w="19050">
              <a:solidFill>
                <a:srgbClr val="CC00FF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66" name="Group 62"/>
          <p:cNvGrpSpPr>
            <a:grpSpLocks/>
          </p:cNvGrpSpPr>
          <p:nvPr/>
        </p:nvGrpSpPr>
        <p:grpSpPr bwMode="auto">
          <a:xfrm>
            <a:off x="6475819" y="4941502"/>
            <a:ext cx="2884487" cy="454025"/>
            <a:chOff x="3119" y="3403"/>
            <a:chExt cx="1817" cy="286"/>
          </a:xfrm>
        </p:grpSpPr>
        <p:sp>
          <p:nvSpPr>
            <p:cNvPr id="67" name="Line 63"/>
            <p:cNvSpPr>
              <a:spLocks noChangeShapeType="1"/>
            </p:cNvSpPr>
            <p:nvPr/>
          </p:nvSpPr>
          <p:spPr bwMode="auto">
            <a:xfrm>
              <a:off x="3119" y="3403"/>
              <a:ext cx="335" cy="0"/>
            </a:xfrm>
            <a:prstGeom prst="line">
              <a:avLst/>
            </a:prstGeom>
            <a:noFill/>
            <a:ln w="1905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68" name="Line 64"/>
            <p:cNvSpPr>
              <a:spLocks noChangeShapeType="1"/>
            </p:cNvSpPr>
            <p:nvPr/>
          </p:nvSpPr>
          <p:spPr bwMode="auto">
            <a:xfrm>
              <a:off x="4601" y="3403"/>
              <a:ext cx="335" cy="0"/>
            </a:xfrm>
            <a:prstGeom prst="line">
              <a:avLst/>
            </a:prstGeom>
            <a:noFill/>
            <a:ln w="1905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69" name="Line 65"/>
            <p:cNvSpPr>
              <a:spLocks noChangeShapeType="1"/>
            </p:cNvSpPr>
            <p:nvPr/>
          </p:nvSpPr>
          <p:spPr bwMode="auto">
            <a:xfrm flipV="1">
              <a:off x="3454" y="3403"/>
              <a:ext cx="0" cy="286"/>
            </a:xfrm>
            <a:prstGeom prst="line">
              <a:avLst/>
            </a:prstGeom>
            <a:noFill/>
            <a:ln w="1905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70" name="Line 66"/>
            <p:cNvSpPr>
              <a:spLocks noChangeShapeType="1"/>
            </p:cNvSpPr>
            <p:nvPr/>
          </p:nvSpPr>
          <p:spPr bwMode="auto">
            <a:xfrm flipV="1">
              <a:off x="4601" y="3403"/>
              <a:ext cx="0" cy="286"/>
            </a:xfrm>
            <a:prstGeom prst="line">
              <a:avLst/>
            </a:prstGeom>
            <a:noFill/>
            <a:ln w="1905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6552019" y="818515"/>
            <a:ext cx="2456832" cy="523220"/>
            <a:chOff x="2198346" y="-1347603"/>
            <a:chExt cx="2456832" cy="523220"/>
          </a:xfrm>
        </p:grpSpPr>
        <p:sp>
          <p:nvSpPr>
            <p:cNvPr id="71" name="Text Box 2"/>
            <p:cNvSpPr txBox="1">
              <a:spLocks noChangeArrowheads="1"/>
            </p:cNvSpPr>
            <p:nvPr/>
          </p:nvSpPr>
          <p:spPr bwMode="auto">
            <a:xfrm>
              <a:off x="2198346" y="-1347603"/>
              <a:ext cx="1042119" cy="5232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2800" dirty="0"/>
                <a:t>00</a:t>
              </a:r>
            </a:p>
          </p:txBody>
        </p:sp>
        <p:sp>
          <p:nvSpPr>
            <p:cNvPr id="72" name="Text Box 3"/>
            <p:cNvSpPr txBox="1">
              <a:spLocks noChangeArrowheads="1"/>
            </p:cNvSpPr>
            <p:nvPr/>
          </p:nvSpPr>
          <p:spPr bwMode="auto">
            <a:xfrm>
              <a:off x="2676845" y="-1347603"/>
              <a:ext cx="1042119" cy="5232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2800" dirty="0"/>
                <a:t>10</a:t>
              </a:r>
            </a:p>
          </p:txBody>
        </p:sp>
        <p:sp>
          <p:nvSpPr>
            <p:cNvPr id="73" name="Text Box 4"/>
            <p:cNvSpPr txBox="1">
              <a:spLocks noChangeArrowheads="1"/>
            </p:cNvSpPr>
            <p:nvPr/>
          </p:nvSpPr>
          <p:spPr bwMode="auto">
            <a:xfrm>
              <a:off x="3155341" y="-1347603"/>
              <a:ext cx="1042119" cy="5232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2800" dirty="0"/>
                <a:t>11</a:t>
              </a:r>
            </a:p>
          </p:txBody>
        </p:sp>
        <p:sp>
          <p:nvSpPr>
            <p:cNvPr id="78" name="Text Box 9"/>
            <p:cNvSpPr txBox="1">
              <a:spLocks noChangeArrowheads="1"/>
            </p:cNvSpPr>
            <p:nvPr/>
          </p:nvSpPr>
          <p:spPr bwMode="auto">
            <a:xfrm>
              <a:off x="3613059" y="-1347603"/>
              <a:ext cx="1042119" cy="5232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sz="2800" dirty="0"/>
                <a:t>01</a:t>
              </a:r>
            </a:p>
          </p:txBody>
        </p:sp>
      </p:grpSp>
      <p:grpSp>
        <p:nvGrpSpPr>
          <p:cNvPr id="89" name="Group 50"/>
          <p:cNvGrpSpPr>
            <a:grpSpLocks/>
          </p:cNvGrpSpPr>
          <p:nvPr/>
        </p:nvGrpSpPr>
        <p:grpSpPr bwMode="auto">
          <a:xfrm>
            <a:off x="9816901" y="864102"/>
            <a:ext cx="3033335" cy="420282"/>
            <a:chOff x="585" y="1825"/>
            <a:chExt cx="4590" cy="717"/>
          </a:xfrm>
        </p:grpSpPr>
        <p:grpSp>
          <p:nvGrpSpPr>
            <p:cNvPr id="90" name="Group 51"/>
            <p:cNvGrpSpPr>
              <a:grpSpLocks/>
            </p:cNvGrpSpPr>
            <p:nvPr/>
          </p:nvGrpSpPr>
          <p:grpSpPr bwMode="auto">
            <a:xfrm>
              <a:off x="585" y="1825"/>
              <a:ext cx="574" cy="717"/>
              <a:chOff x="585" y="1825"/>
              <a:chExt cx="4590" cy="717"/>
            </a:xfrm>
          </p:grpSpPr>
          <p:grpSp>
            <p:nvGrpSpPr>
              <p:cNvPr id="798" name="Group 52"/>
              <p:cNvGrpSpPr>
                <a:grpSpLocks/>
              </p:cNvGrpSpPr>
              <p:nvPr/>
            </p:nvGrpSpPr>
            <p:grpSpPr bwMode="auto">
              <a:xfrm>
                <a:off x="585" y="1825"/>
                <a:ext cx="1148" cy="574"/>
                <a:chOff x="585" y="1825"/>
                <a:chExt cx="1148" cy="574"/>
              </a:xfrm>
            </p:grpSpPr>
            <p:sp>
              <p:nvSpPr>
                <p:cNvPr id="874" name="Line 53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75" name="Line 54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76" name="Line 55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77" name="Line 56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78" name="Line 57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79" name="Line 58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0" name="Line 59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1" name="Line 60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2" name="Line 61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3" name="Line 62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4" name="Line 63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5" name="Line 64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6" name="Line 65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7" name="Line 66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8" name="Line 67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89" name="Line 68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90" name="Line 69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91" name="Line 70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92" name="Line 71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93" name="Line 72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94" name="Line 73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95" name="Line 74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96" name="Line 75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97" name="Line 76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799" name="Group 77"/>
              <p:cNvGrpSpPr>
                <a:grpSpLocks/>
              </p:cNvGrpSpPr>
              <p:nvPr/>
            </p:nvGrpSpPr>
            <p:grpSpPr bwMode="auto">
              <a:xfrm>
                <a:off x="1733" y="1873"/>
                <a:ext cx="1147" cy="479"/>
                <a:chOff x="1733" y="1873"/>
                <a:chExt cx="1147" cy="479"/>
              </a:xfrm>
            </p:grpSpPr>
            <p:sp>
              <p:nvSpPr>
                <p:cNvPr id="850" name="Line 78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1" name="Line 79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2" name="Line 80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3" name="Line 81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4" name="Line 82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5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6" name="Line 84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7" name="Line 85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8" name="Line 86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59" name="Line 87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0" name="Line 88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1" name="Line 89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2" name="Line 90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3" name="Line 91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4" name="Line 92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5" name="Line 93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6" name="Line 94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7" name="Line 95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8" name="Line 96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69" name="Line 97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70" name="Line 98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71" name="Line 99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72" name="Line 100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73" name="Line 101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800" name="Group 102"/>
              <p:cNvGrpSpPr>
                <a:grpSpLocks/>
              </p:cNvGrpSpPr>
              <p:nvPr/>
            </p:nvGrpSpPr>
            <p:grpSpPr bwMode="auto">
              <a:xfrm>
                <a:off x="2880" y="1921"/>
                <a:ext cx="1147" cy="621"/>
                <a:chOff x="2880" y="1921"/>
                <a:chExt cx="1147" cy="621"/>
              </a:xfrm>
            </p:grpSpPr>
            <p:sp>
              <p:nvSpPr>
                <p:cNvPr id="826" name="Line 103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7" name="Line 104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8" name="Line 105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9" name="Line 106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0" name="Line 107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1" name="Line 108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2" name="Line 109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3" name="Line 110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4" name="Line 111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5" name="Line 112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6" name="Line 113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7" name="Line 114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8" name="Line 115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39" name="Line 116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0" name="Line 117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1" name="Line 118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2" name="Line 119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3" name="Line 120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4" name="Line 121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5" name="Line 122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6" name="Line 123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7" name="Line 124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8" name="Line 125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49" name="Line 126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801" name="Group 127"/>
              <p:cNvGrpSpPr>
                <a:grpSpLocks/>
              </p:cNvGrpSpPr>
              <p:nvPr/>
            </p:nvGrpSpPr>
            <p:grpSpPr bwMode="auto">
              <a:xfrm>
                <a:off x="4027" y="1873"/>
                <a:ext cx="1148" cy="622"/>
                <a:chOff x="4027" y="1873"/>
                <a:chExt cx="1148" cy="622"/>
              </a:xfrm>
            </p:grpSpPr>
            <p:sp>
              <p:nvSpPr>
                <p:cNvPr id="802" name="Line 128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3" name="Line 129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4" name="Line 130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5" name="Line 131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6" name="Line 132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7" name="Line 133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8" name="Line 134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09" name="Line 135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0" name="Line 136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1" name="Line 137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2" name="Line 138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3" name="Line 139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4" name="Line 140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5" name="Line 141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6" name="Line 142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7" name="Line 143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8" name="Line 144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19" name="Line 145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0" name="Line 146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1" name="Line 147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2" name="Line 148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3" name="Line 149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4" name="Line 150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825" name="Line 151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1" name="Group 152"/>
            <p:cNvGrpSpPr>
              <a:grpSpLocks/>
            </p:cNvGrpSpPr>
            <p:nvPr/>
          </p:nvGrpSpPr>
          <p:grpSpPr bwMode="auto">
            <a:xfrm>
              <a:off x="1159" y="1825"/>
              <a:ext cx="574" cy="717"/>
              <a:chOff x="585" y="1825"/>
              <a:chExt cx="4590" cy="717"/>
            </a:xfrm>
          </p:grpSpPr>
          <p:grpSp>
            <p:nvGrpSpPr>
              <p:cNvPr id="698" name="Group 153"/>
              <p:cNvGrpSpPr>
                <a:grpSpLocks/>
              </p:cNvGrpSpPr>
              <p:nvPr/>
            </p:nvGrpSpPr>
            <p:grpSpPr bwMode="auto">
              <a:xfrm>
                <a:off x="1733" y="1825"/>
                <a:ext cx="1147" cy="574"/>
                <a:chOff x="585" y="1825"/>
                <a:chExt cx="1148" cy="574"/>
              </a:xfrm>
            </p:grpSpPr>
            <p:sp>
              <p:nvSpPr>
                <p:cNvPr id="774" name="Line 154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5" name="Line 155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6" name="Line 156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7" name="Line 157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8" name="Line 158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9" name="Line 159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0" name="Line 160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1" name="Line 161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2" name="Line 162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3" name="Line 163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4" name="Line 164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5" name="Line 165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6" name="Line 166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7" name="Line 167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8" name="Line 168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89" name="Line 169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0" name="Line 170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1" name="Line 171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2" name="Line 172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3" name="Line 173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4" name="Line 174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5" name="Line 175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6" name="Line 176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97" name="Line 177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99" name="Group 178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750" name="Line 179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1" name="Line 180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2" name="Line 181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3" name="Line 182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4" name="Line 183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5" name="Line 184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6" name="Line 185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7" name="Line 186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8" name="Line 187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59" name="Line 188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0" name="Line 189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1" name="Line 190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2" name="Line 191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3" name="Line 192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4" name="Line 193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5" name="Line 194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6" name="Line 195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7" name="Line 196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8" name="Line 197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69" name="Line 198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0" name="Line 199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1" name="Line 200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2" name="Line 201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73" name="Line 202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700" name="Group 203"/>
              <p:cNvGrpSpPr>
                <a:grpSpLocks/>
              </p:cNvGrpSpPr>
              <p:nvPr/>
            </p:nvGrpSpPr>
            <p:grpSpPr bwMode="auto">
              <a:xfrm>
                <a:off x="4027" y="1921"/>
                <a:ext cx="1148" cy="621"/>
                <a:chOff x="4027" y="1921"/>
                <a:chExt cx="1148" cy="621"/>
              </a:xfrm>
            </p:grpSpPr>
            <p:sp>
              <p:nvSpPr>
                <p:cNvPr id="726" name="Line 204"/>
                <p:cNvSpPr>
                  <a:spLocks noChangeShapeType="1"/>
                </p:cNvSpPr>
                <p:nvPr/>
              </p:nvSpPr>
              <p:spPr bwMode="auto">
                <a:xfrm>
                  <a:off x="4027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7" name="Line 205"/>
                <p:cNvSpPr>
                  <a:spLocks noChangeShapeType="1"/>
                </p:cNvSpPr>
                <p:nvPr/>
              </p:nvSpPr>
              <p:spPr bwMode="auto">
                <a:xfrm flipH="1">
                  <a:off x="4123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8" name="Line 206"/>
                <p:cNvSpPr>
                  <a:spLocks noChangeShapeType="1"/>
                </p:cNvSpPr>
                <p:nvPr/>
              </p:nvSpPr>
              <p:spPr bwMode="auto">
                <a:xfrm flipH="1">
                  <a:off x="4218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9" name="Line 207"/>
                <p:cNvSpPr>
                  <a:spLocks noChangeShapeType="1"/>
                </p:cNvSpPr>
                <p:nvPr/>
              </p:nvSpPr>
              <p:spPr bwMode="auto">
                <a:xfrm>
                  <a:off x="4314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0" name="Line 208"/>
                <p:cNvSpPr>
                  <a:spLocks noChangeShapeType="1"/>
                </p:cNvSpPr>
                <p:nvPr/>
              </p:nvSpPr>
              <p:spPr bwMode="auto">
                <a:xfrm flipH="1">
                  <a:off x="4409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1" name="Line 209"/>
                <p:cNvSpPr>
                  <a:spLocks noChangeShapeType="1"/>
                </p:cNvSpPr>
                <p:nvPr/>
              </p:nvSpPr>
              <p:spPr bwMode="auto">
                <a:xfrm>
                  <a:off x="4505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2" name="Line 210"/>
                <p:cNvSpPr>
                  <a:spLocks noChangeShapeType="1"/>
                </p:cNvSpPr>
                <p:nvPr/>
              </p:nvSpPr>
              <p:spPr bwMode="auto">
                <a:xfrm flipH="1" flipV="1">
                  <a:off x="4602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3" name="Line 211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4" name="Line 212"/>
                <p:cNvSpPr>
                  <a:spLocks noChangeShapeType="1"/>
                </p:cNvSpPr>
                <p:nvPr/>
              </p:nvSpPr>
              <p:spPr bwMode="auto">
                <a:xfrm>
                  <a:off x="4793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5" name="Line 213"/>
                <p:cNvSpPr>
                  <a:spLocks noChangeShapeType="1"/>
                </p:cNvSpPr>
                <p:nvPr/>
              </p:nvSpPr>
              <p:spPr bwMode="auto">
                <a:xfrm>
                  <a:off x="4889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6" name="Line 214"/>
                <p:cNvSpPr>
                  <a:spLocks noChangeShapeType="1"/>
                </p:cNvSpPr>
                <p:nvPr/>
              </p:nvSpPr>
              <p:spPr bwMode="auto">
                <a:xfrm flipH="1">
                  <a:off x="4984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7" name="Line 215"/>
                <p:cNvSpPr>
                  <a:spLocks noChangeShapeType="1"/>
                </p:cNvSpPr>
                <p:nvPr/>
              </p:nvSpPr>
              <p:spPr bwMode="auto">
                <a:xfrm>
                  <a:off x="5080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8" name="Line 216"/>
                <p:cNvSpPr>
                  <a:spLocks noChangeShapeType="1"/>
                </p:cNvSpPr>
                <p:nvPr/>
              </p:nvSpPr>
              <p:spPr bwMode="auto">
                <a:xfrm flipH="1">
                  <a:off x="4075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39" name="Line 217"/>
                <p:cNvSpPr>
                  <a:spLocks noChangeShapeType="1"/>
                </p:cNvSpPr>
                <p:nvPr/>
              </p:nvSpPr>
              <p:spPr bwMode="auto">
                <a:xfrm>
                  <a:off x="4170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0" name="Line 218"/>
                <p:cNvSpPr>
                  <a:spLocks noChangeShapeType="1"/>
                </p:cNvSpPr>
                <p:nvPr/>
              </p:nvSpPr>
              <p:spPr bwMode="auto">
                <a:xfrm flipH="1">
                  <a:off x="4266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1" name="Line 219"/>
                <p:cNvSpPr>
                  <a:spLocks noChangeShapeType="1"/>
                </p:cNvSpPr>
                <p:nvPr/>
              </p:nvSpPr>
              <p:spPr bwMode="auto">
                <a:xfrm>
                  <a:off x="4362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2" name="Line 220"/>
                <p:cNvSpPr>
                  <a:spLocks noChangeShapeType="1"/>
                </p:cNvSpPr>
                <p:nvPr/>
              </p:nvSpPr>
              <p:spPr bwMode="auto">
                <a:xfrm>
                  <a:off x="4457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3" name="Line 221"/>
                <p:cNvSpPr>
                  <a:spLocks noChangeShapeType="1"/>
                </p:cNvSpPr>
                <p:nvPr/>
              </p:nvSpPr>
              <p:spPr bwMode="auto">
                <a:xfrm flipH="1">
                  <a:off x="4553" y="2303"/>
                  <a:ext cx="49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4" name="Line 222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5" name="Line 223"/>
                <p:cNvSpPr>
                  <a:spLocks noChangeShapeType="1"/>
                </p:cNvSpPr>
                <p:nvPr/>
              </p:nvSpPr>
              <p:spPr bwMode="auto">
                <a:xfrm flipV="1">
                  <a:off x="4745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6" name="Line 224"/>
                <p:cNvSpPr>
                  <a:spLocks noChangeShapeType="1"/>
                </p:cNvSpPr>
                <p:nvPr/>
              </p:nvSpPr>
              <p:spPr bwMode="auto">
                <a:xfrm flipH="1">
                  <a:off x="484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7" name="Line 225"/>
                <p:cNvSpPr>
                  <a:spLocks noChangeShapeType="1"/>
                </p:cNvSpPr>
                <p:nvPr/>
              </p:nvSpPr>
              <p:spPr bwMode="auto">
                <a:xfrm flipH="1">
                  <a:off x="4936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8" name="Line 226"/>
                <p:cNvSpPr>
                  <a:spLocks noChangeShapeType="1"/>
                </p:cNvSpPr>
                <p:nvPr/>
              </p:nvSpPr>
              <p:spPr bwMode="auto">
                <a:xfrm flipH="1">
                  <a:off x="5032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49" name="Line 227"/>
                <p:cNvSpPr>
                  <a:spLocks noChangeShapeType="1"/>
                </p:cNvSpPr>
                <p:nvPr/>
              </p:nvSpPr>
              <p:spPr bwMode="auto">
                <a:xfrm flipV="1">
                  <a:off x="5128" y="2160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701" name="Group 228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622"/>
                <a:chOff x="585" y="1873"/>
                <a:chExt cx="1148" cy="622"/>
              </a:xfrm>
            </p:grpSpPr>
            <p:sp>
              <p:nvSpPr>
                <p:cNvPr id="702" name="Line 229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3" name="Line 230"/>
                <p:cNvSpPr>
                  <a:spLocks noChangeShapeType="1"/>
                </p:cNvSpPr>
                <p:nvPr/>
              </p:nvSpPr>
              <p:spPr bwMode="auto">
                <a:xfrm>
                  <a:off x="681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4" name="Line 231"/>
                <p:cNvSpPr>
                  <a:spLocks noChangeShapeType="1"/>
                </p:cNvSpPr>
                <p:nvPr/>
              </p:nvSpPr>
              <p:spPr bwMode="auto">
                <a:xfrm>
                  <a:off x="777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5" name="Line 232"/>
                <p:cNvSpPr>
                  <a:spLocks noChangeShapeType="1"/>
                </p:cNvSpPr>
                <p:nvPr/>
              </p:nvSpPr>
              <p:spPr bwMode="auto">
                <a:xfrm flipH="1">
                  <a:off x="872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6" name="Line 233"/>
                <p:cNvSpPr>
                  <a:spLocks noChangeShapeType="1"/>
                </p:cNvSpPr>
                <p:nvPr/>
              </p:nvSpPr>
              <p:spPr bwMode="auto">
                <a:xfrm>
                  <a:off x="968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7" name="Line 234"/>
                <p:cNvSpPr>
                  <a:spLocks noChangeShapeType="1"/>
                </p:cNvSpPr>
                <p:nvPr/>
              </p:nvSpPr>
              <p:spPr bwMode="auto">
                <a:xfrm>
                  <a:off x="1063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8" name="Line 235"/>
                <p:cNvSpPr>
                  <a:spLocks noChangeShapeType="1"/>
                </p:cNvSpPr>
                <p:nvPr/>
              </p:nvSpPr>
              <p:spPr bwMode="auto">
                <a:xfrm>
                  <a:off x="1159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09" name="Line 236"/>
                <p:cNvSpPr>
                  <a:spLocks noChangeShapeType="1"/>
                </p:cNvSpPr>
                <p:nvPr/>
              </p:nvSpPr>
              <p:spPr bwMode="auto">
                <a:xfrm>
                  <a:off x="1255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0" name="Line 237"/>
                <p:cNvSpPr>
                  <a:spLocks noChangeShapeType="1"/>
                </p:cNvSpPr>
                <p:nvPr/>
              </p:nvSpPr>
              <p:spPr bwMode="auto">
                <a:xfrm>
                  <a:off x="1350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1" name="Line 238"/>
                <p:cNvSpPr>
                  <a:spLocks noChangeShapeType="1"/>
                </p:cNvSpPr>
                <p:nvPr/>
              </p:nvSpPr>
              <p:spPr bwMode="auto">
                <a:xfrm flipH="1" flipV="1">
                  <a:off x="1446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2" name="Line 239"/>
                <p:cNvSpPr>
                  <a:spLocks noChangeShapeType="1"/>
                </p:cNvSpPr>
                <p:nvPr/>
              </p:nvSpPr>
              <p:spPr bwMode="auto">
                <a:xfrm>
                  <a:off x="1542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3" name="Line 240"/>
                <p:cNvSpPr>
                  <a:spLocks noChangeShapeType="1"/>
                </p:cNvSpPr>
                <p:nvPr/>
              </p:nvSpPr>
              <p:spPr bwMode="auto">
                <a:xfrm>
                  <a:off x="1637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4" name="Line 241"/>
                <p:cNvSpPr>
                  <a:spLocks noChangeShapeType="1"/>
                </p:cNvSpPr>
                <p:nvPr/>
              </p:nvSpPr>
              <p:spPr bwMode="auto">
                <a:xfrm flipH="1">
                  <a:off x="633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5" name="Line 242"/>
                <p:cNvSpPr>
                  <a:spLocks noChangeShapeType="1"/>
                </p:cNvSpPr>
                <p:nvPr/>
              </p:nvSpPr>
              <p:spPr bwMode="auto">
                <a:xfrm>
                  <a:off x="729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6" name="Line 243"/>
                <p:cNvSpPr>
                  <a:spLocks noChangeShapeType="1"/>
                </p:cNvSpPr>
                <p:nvPr/>
              </p:nvSpPr>
              <p:spPr bwMode="auto">
                <a:xfrm flipH="1">
                  <a:off x="824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7" name="Line 244"/>
                <p:cNvSpPr>
                  <a:spLocks noChangeShapeType="1"/>
                </p:cNvSpPr>
                <p:nvPr/>
              </p:nvSpPr>
              <p:spPr bwMode="auto">
                <a:xfrm flipH="1">
                  <a:off x="920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8" name="Line 245"/>
                <p:cNvSpPr>
                  <a:spLocks noChangeShapeType="1"/>
                </p:cNvSpPr>
                <p:nvPr/>
              </p:nvSpPr>
              <p:spPr bwMode="auto">
                <a:xfrm flipH="1">
                  <a:off x="1016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19" name="Line 246"/>
                <p:cNvSpPr>
                  <a:spLocks noChangeShapeType="1"/>
                </p:cNvSpPr>
                <p:nvPr/>
              </p:nvSpPr>
              <p:spPr bwMode="auto">
                <a:xfrm flipH="1">
                  <a:off x="1111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0" name="Line 247"/>
                <p:cNvSpPr>
                  <a:spLocks noChangeShapeType="1"/>
                </p:cNvSpPr>
                <p:nvPr/>
              </p:nvSpPr>
              <p:spPr bwMode="auto">
                <a:xfrm flipH="1">
                  <a:off x="1207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1" name="Line 248"/>
                <p:cNvSpPr>
                  <a:spLocks noChangeShapeType="1"/>
                </p:cNvSpPr>
                <p:nvPr/>
              </p:nvSpPr>
              <p:spPr bwMode="auto">
                <a:xfrm flipH="1">
                  <a:off x="1302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2" name="Line 249"/>
                <p:cNvSpPr>
                  <a:spLocks noChangeShapeType="1"/>
                </p:cNvSpPr>
                <p:nvPr/>
              </p:nvSpPr>
              <p:spPr bwMode="auto">
                <a:xfrm flipH="1">
                  <a:off x="1398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3" name="Line 250"/>
                <p:cNvSpPr>
                  <a:spLocks noChangeShapeType="1"/>
                </p:cNvSpPr>
                <p:nvPr/>
              </p:nvSpPr>
              <p:spPr bwMode="auto">
                <a:xfrm flipH="1">
                  <a:off x="1494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4" name="Line 251"/>
                <p:cNvSpPr>
                  <a:spLocks noChangeShapeType="1"/>
                </p:cNvSpPr>
                <p:nvPr/>
              </p:nvSpPr>
              <p:spPr bwMode="auto">
                <a:xfrm flipH="1">
                  <a:off x="1589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725" name="Line 252"/>
                <p:cNvSpPr>
                  <a:spLocks noChangeShapeType="1"/>
                </p:cNvSpPr>
                <p:nvPr/>
              </p:nvSpPr>
              <p:spPr bwMode="auto">
                <a:xfrm flipH="1">
                  <a:off x="1685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2" name="Group 253"/>
            <p:cNvGrpSpPr>
              <a:grpSpLocks/>
            </p:cNvGrpSpPr>
            <p:nvPr/>
          </p:nvGrpSpPr>
          <p:grpSpPr bwMode="auto">
            <a:xfrm>
              <a:off x="1733" y="1825"/>
              <a:ext cx="573" cy="717"/>
              <a:chOff x="585" y="1825"/>
              <a:chExt cx="4590" cy="717"/>
            </a:xfrm>
          </p:grpSpPr>
          <p:grpSp>
            <p:nvGrpSpPr>
              <p:cNvPr id="598" name="Group 254"/>
              <p:cNvGrpSpPr>
                <a:grpSpLocks/>
              </p:cNvGrpSpPr>
              <p:nvPr/>
            </p:nvGrpSpPr>
            <p:grpSpPr bwMode="auto">
              <a:xfrm flipH="1">
                <a:off x="4027" y="1825"/>
                <a:ext cx="1148" cy="574"/>
                <a:chOff x="585" y="1825"/>
                <a:chExt cx="1148" cy="574"/>
              </a:xfrm>
            </p:grpSpPr>
            <p:sp>
              <p:nvSpPr>
                <p:cNvPr id="674" name="Line 255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5" name="Line 256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6" name="Line 257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7" name="Line 258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8" name="Line 259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9" name="Line 260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0" name="Line 261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1" name="Line 262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2" name="Line 263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3" name="Line 264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4" name="Line 265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5" name="Line 266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6" name="Line 267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7" name="Line 268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8" name="Line 269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89" name="Line 270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0" name="Line 271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1" name="Line 272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2" name="Line 273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3" name="Line 274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4" name="Line 275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5" name="Line 276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6" name="Line 277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97" name="Line 278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599" name="Group 279"/>
              <p:cNvGrpSpPr>
                <a:grpSpLocks/>
              </p:cNvGrpSpPr>
              <p:nvPr/>
            </p:nvGrpSpPr>
            <p:grpSpPr bwMode="auto">
              <a:xfrm flipH="1"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650" name="Line 280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1" name="Line 281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2" name="Line 282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3" name="Line 283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4" name="Line 284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5" name="Line 285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6" name="Line 286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7" name="Line 287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8" name="Line 288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9" name="Line 289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0" name="Line 290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1" name="Line 291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2" name="Line 292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3" name="Line 293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4" name="Line 294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5" name="Line 295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6" name="Line 296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7" name="Line 297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8" name="Line 298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69" name="Line 299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0" name="Line 300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1" name="Line 301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2" name="Line 302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73" name="Line 303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00" name="Group 304"/>
              <p:cNvGrpSpPr>
                <a:grpSpLocks/>
              </p:cNvGrpSpPr>
              <p:nvPr/>
            </p:nvGrpSpPr>
            <p:grpSpPr bwMode="auto">
              <a:xfrm flipH="1"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626" name="Line 305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7" name="Line 306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8" name="Line 307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9" name="Line 308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0" name="Line 309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1" name="Line 310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2" name="Line 311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3" name="Line 312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4" name="Line 313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5" name="Line 314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6" name="Line 315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7" name="Line 316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8" name="Line 317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39" name="Line 318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0" name="Line 319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1" name="Line 320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2" name="Line 321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3" name="Line 322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4" name="Line 323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5" name="Line 324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6" name="Line 325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7" name="Line 326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8" name="Line 327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9" name="Line 328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601" name="Group 329"/>
              <p:cNvGrpSpPr>
                <a:grpSpLocks/>
              </p:cNvGrpSpPr>
              <p:nvPr/>
            </p:nvGrpSpPr>
            <p:grpSpPr bwMode="auto">
              <a:xfrm flipH="1">
                <a:off x="585" y="1873"/>
                <a:ext cx="1148" cy="622"/>
                <a:chOff x="4027" y="1873"/>
                <a:chExt cx="1148" cy="622"/>
              </a:xfrm>
            </p:grpSpPr>
            <p:sp>
              <p:nvSpPr>
                <p:cNvPr id="602" name="Line 330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3" name="Line 331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4" name="Line 332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5" name="Line 333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6" name="Line 334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7" name="Line 335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8" name="Line 336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09" name="Line 337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0" name="Line 338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1" name="Line 339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2" name="Line 340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3" name="Line 341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4" name="Line 342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5" name="Line 343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6" name="Line 344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7" name="Line 345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8" name="Line 346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19" name="Line 347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0" name="Line 348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1" name="Line 349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2" name="Line 350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3" name="Line 351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4" name="Line 352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25" name="Line 353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3" name="Group 354"/>
            <p:cNvGrpSpPr>
              <a:grpSpLocks/>
            </p:cNvGrpSpPr>
            <p:nvPr/>
          </p:nvGrpSpPr>
          <p:grpSpPr bwMode="auto">
            <a:xfrm>
              <a:off x="2306" y="1825"/>
              <a:ext cx="574" cy="717"/>
              <a:chOff x="585" y="1825"/>
              <a:chExt cx="4590" cy="717"/>
            </a:xfrm>
          </p:grpSpPr>
          <p:grpSp>
            <p:nvGrpSpPr>
              <p:cNvPr id="498" name="Group 355"/>
              <p:cNvGrpSpPr>
                <a:grpSpLocks/>
              </p:cNvGrpSpPr>
              <p:nvPr/>
            </p:nvGrpSpPr>
            <p:grpSpPr bwMode="auto">
              <a:xfrm>
                <a:off x="4027" y="1825"/>
                <a:ext cx="1148" cy="574"/>
                <a:chOff x="4027" y="1825"/>
                <a:chExt cx="1148" cy="574"/>
              </a:xfrm>
            </p:grpSpPr>
            <p:sp>
              <p:nvSpPr>
                <p:cNvPr id="574" name="Line 356"/>
                <p:cNvSpPr>
                  <a:spLocks noChangeShapeType="1"/>
                </p:cNvSpPr>
                <p:nvPr/>
              </p:nvSpPr>
              <p:spPr bwMode="auto">
                <a:xfrm flipH="1" flipV="1">
                  <a:off x="402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5" name="Line 357"/>
                <p:cNvSpPr>
                  <a:spLocks noChangeShapeType="1"/>
                </p:cNvSpPr>
                <p:nvPr/>
              </p:nvSpPr>
              <p:spPr bwMode="auto">
                <a:xfrm>
                  <a:off x="4123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6" name="Line 358"/>
                <p:cNvSpPr>
                  <a:spLocks noChangeShapeType="1"/>
                </p:cNvSpPr>
                <p:nvPr/>
              </p:nvSpPr>
              <p:spPr bwMode="auto">
                <a:xfrm flipH="1">
                  <a:off x="4218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7" name="Line 359"/>
                <p:cNvSpPr>
                  <a:spLocks noChangeShapeType="1"/>
                </p:cNvSpPr>
                <p:nvPr/>
              </p:nvSpPr>
              <p:spPr bwMode="auto">
                <a:xfrm flipH="1" flipV="1">
                  <a:off x="4314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8" name="Line 360"/>
                <p:cNvSpPr>
                  <a:spLocks noChangeShapeType="1"/>
                </p:cNvSpPr>
                <p:nvPr/>
              </p:nvSpPr>
              <p:spPr bwMode="auto">
                <a:xfrm flipH="1">
                  <a:off x="4410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9" name="Line 361"/>
                <p:cNvSpPr>
                  <a:spLocks noChangeShapeType="1"/>
                </p:cNvSpPr>
                <p:nvPr/>
              </p:nvSpPr>
              <p:spPr bwMode="auto">
                <a:xfrm flipH="1">
                  <a:off x="4505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0" name="Line 362"/>
                <p:cNvSpPr>
                  <a:spLocks noChangeShapeType="1"/>
                </p:cNvSpPr>
                <p:nvPr/>
              </p:nvSpPr>
              <p:spPr bwMode="auto">
                <a:xfrm flipH="1">
                  <a:off x="4601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1" name="Line 363"/>
                <p:cNvSpPr>
                  <a:spLocks noChangeShapeType="1"/>
                </p:cNvSpPr>
                <p:nvPr/>
              </p:nvSpPr>
              <p:spPr bwMode="auto">
                <a:xfrm flipH="1">
                  <a:off x="4697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2" name="Line 364"/>
                <p:cNvSpPr>
                  <a:spLocks noChangeShapeType="1"/>
                </p:cNvSpPr>
                <p:nvPr/>
              </p:nvSpPr>
              <p:spPr bwMode="auto">
                <a:xfrm flipH="1" flipV="1">
                  <a:off x="4792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3" name="Line 365"/>
                <p:cNvSpPr>
                  <a:spLocks noChangeShapeType="1"/>
                </p:cNvSpPr>
                <p:nvPr/>
              </p:nvSpPr>
              <p:spPr bwMode="auto">
                <a:xfrm>
                  <a:off x="4888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4" name="Line 366"/>
                <p:cNvSpPr>
                  <a:spLocks noChangeShapeType="1"/>
                </p:cNvSpPr>
                <p:nvPr/>
              </p:nvSpPr>
              <p:spPr bwMode="auto">
                <a:xfrm>
                  <a:off x="4983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5" name="Line 367"/>
                <p:cNvSpPr>
                  <a:spLocks noChangeShapeType="1"/>
                </p:cNvSpPr>
                <p:nvPr/>
              </p:nvSpPr>
              <p:spPr bwMode="auto">
                <a:xfrm flipV="1">
                  <a:off x="5079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6" name="Line 368"/>
                <p:cNvSpPr>
                  <a:spLocks noChangeShapeType="1"/>
                </p:cNvSpPr>
                <p:nvPr/>
              </p:nvSpPr>
              <p:spPr bwMode="auto">
                <a:xfrm flipH="1">
                  <a:off x="4075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7" name="Line 369"/>
                <p:cNvSpPr>
                  <a:spLocks noChangeShapeType="1"/>
                </p:cNvSpPr>
                <p:nvPr/>
              </p:nvSpPr>
              <p:spPr bwMode="auto">
                <a:xfrm flipH="1" flipV="1">
                  <a:off x="4171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8" name="Line 370"/>
                <p:cNvSpPr>
                  <a:spLocks noChangeShapeType="1"/>
                </p:cNvSpPr>
                <p:nvPr/>
              </p:nvSpPr>
              <p:spPr bwMode="auto">
                <a:xfrm flipH="1">
                  <a:off x="4266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89" name="Line 371"/>
                <p:cNvSpPr>
                  <a:spLocks noChangeShapeType="1"/>
                </p:cNvSpPr>
                <p:nvPr/>
              </p:nvSpPr>
              <p:spPr bwMode="auto">
                <a:xfrm flipH="1">
                  <a:off x="4362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0" name="Line 372"/>
                <p:cNvSpPr>
                  <a:spLocks noChangeShapeType="1"/>
                </p:cNvSpPr>
                <p:nvPr/>
              </p:nvSpPr>
              <p:spPr bwMode="auto">
                <a:xfrm flipH="1" flipV="1">
                  <a:off x="4458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1" name="Line 373"/>
                <p:cNvSpPr>
                  <a:spLocks noChangeShapeType="1"/>
                </p:cNvSpPr>
                <p:nvPr/>
              </p:nvSpPr>
              <p:spPr bwMode="auto">
                <a:xfrm flipH="1" flipV="1">
                  <a:off x="4553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2" name="Line 374"/>
                <p:cNvSpPr>
                  <a:spLocks noChangeShapeType="1"/>
                </p:cNvSpPr>
                <p:nvPr/>
              </p:nvSpPr>
              <p:spPr bwMode="auto">
                <a:xfrm>
                  <a:off x="4649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3" name="Line 375"/>
                <p:cNvSpPr>
                  <a:spLocks noChangeShapeType="1"/>
                </p:cNvSpPr>
                <p:nvPr/>
              </p:nvSpPr>
              <p:spPr bwMode="auto">
                <a:xfrm flipH="1">
                  <a:off x="474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4" name="Line 376"/>
                <p:cNvSpPr>
                  <a:spLocks noChangeShapeType="1"/>
                </p:cNvSpPr>
                <p:nvPr/>
              </p:nvSpPr>
              <p:spPr bwMode="auto">
                <a:xfrm flipH="1">
                  <a:off x="4840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5" name="Line 377"/>
                <p:cNvSpPr>
                  <a:spLocks noChangeShapeType="1"/>
                </p:cNvSpPr>
                <p:nvPr/>
              </p:nvSpPr>
              <p:spPr bwMode="auto">
                <a:xfrm flipH="1">
                  <a:off x="4936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6" name="Line 378"/>
                <p:cNvSpPr>
                  <a:spLocks noChangeShapeType="1"/>
                </p:cNvSpPr>
                <p:nvPr/>
              </p:nvSpPr>
              <p:spPr bwMode="auto">
                <a:xfrm flipV="1">
                  <a:off x="5031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97" name="Line 379"/>
                <p:cNvSpPr>
                  <a:spLocks noChangeShapeType="1"/>
                </p:cNvSpPr>
                <p:nvPr/>
              </p:nvSpPr>
              <p:spPr bwMode="auto">
                <a:xfrm>
                  <a:off x="5127" y="1825"/>
                  <a:ext cx="48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499" name="Group 380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431"/>
                <a:chOff x="585" y="1873"/>
                <a:chExt cx="1148" cy="431"/>
              </a:xfrm>
            </p:grpSpPr>
            <p:sp>
              <p:nvSpPr>
                <p:cNvPr id="550" name="Line 381"/>
                <p:cNvSpPr>
                  <a:spLocks noChangeShapeType="1"/>
                </p:cNvSpPr>
                <p:nvPr/>
              </p:nvSpPr>
              <p:spPr bwMode="auto">
                <a:xfrm flipH="1">
                  <a:off x="585" y="2112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1" name="Line 382"/>
                <p:cNvSpPr>
                  <a:spLocks noChangeShapeType="1"/>
                </p:cNvSpPr>
                <p:nvPr/>
              </p:nvSpPr>
              <p:spPr bwMode="auto">
                <a:xfrm flipH="1">
                  <a:off x="680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2" name="Line 383"/>
                <p:cNvSpPr>
                  <a:spLocks noChangeShapeType="1"/>
                </p:cNvSpPr>
                <p:nvPr/>
              </p:nvSpPr>
              <p:spPr bwMode="auto">
                <a:xfrm flipH="1">
                  <a:off x="776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3" name="Line 384"/>
                <p:cNvSpPr>
                  <a:spLocks noChangeShapeType="1"/>
                </p:cNvSpPr>
                <p:nvPr/>
              </p:nvSpPr>
              <p:spPr bwMode="auto">
                <a:xfrm>
                  <a:off x="871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4" name="Line 385"/>
                <p:cNvSpPr>
                  <a:spLocks noChangeShapeType="1"/>
                </p:cNvSpPr>
                <p:nvPr/>
              </p:nvSpPr>
              <p:spPr bwMode="auto">
                <a:xfrm flipV="1">
                  <a:off x="967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5" name="Line 386"/>
                <p:cNvSpPr>
                  <a:spLocks noChangeShapeType="1"/>
                </p:cNvSpPr>
                <p:nvPr/>
              </p:nvSpPr>
              <p:spPr bwMode="auto">
                <a:xfrm flipV="1">
                  <a:off x="1063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6" name="Line 387"/>
                <p:cNvSpPr>
                  <a:spLocks noChangeShapeType="1"/>
                </p:cNvSpPr>
                <p:nvPr/>
              </p:nvSpPr>
              <p:spPr bwMode="auto">
                <a:xfrm flipV="1">
                  <a:off x="1158" y="2112"/>
                  <a:ext cx="49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7" name="Line 388"/>
                <p:cNvSpPr>
                  <a:spLocks noChangeShapeType="1"/>
                </p:cNvSpPr>
                <p:nvPr/>
              </p:nvSpPr>
              <p:spPr bwMode="auto">
                <a:xfrm flipH="1">
                  <a:off x="1255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8" name="Line 389"/>
                <p:cNvSpPr>
                  <a:spLocks noChangeShapeType="1"/>
                </p:cNvSpPr>
                <p:nvPr/>
              </p:nvSpPr>
              <p:spPr bwMode="auto">
                <a:xfrm flipH="1">
                  <a:off x="1351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59" name="Line 390"/>
                <p:cNvSpPr>
                  <a:spLocks noChangeShapeType="1"/>
                </p:cNvSpPr>
                <p:nvPr/>
              </p:nvSpPr>
              <p:spPr bwMode="auto">
                <a:xfrm>
                  <a:off x="1446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0" name="Line 391"/>
                <p:cNvSpPr>
                  <a:spLocks noChangeShapeType="1"/>
                </p:cNvSpPr>
                <p:nvPr/>
              </p:nvSpPr>
              <p:spPr bwMode="auto">
                <a:xfrm flipH="1" flipV="1">
                  <a:off x="1542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1" name="Line 392"/>
                <p:cNvSpPr>
                  <a:spLocks noChangeShapeType="1"/>
                </p:cNvSpPr>
                <p:nvPr/>
              </p:nvSpPr>
              <p:spPr bwMode="auto">
                <a:xfrm>
                  <a:off x="1637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2" name="Line 393"/>
                <p:cNvSpPr>
                  <a:spLocks noChangeShapeType="1"/>
                </p:cNvSpPr>
                <p:nvPr/>
              </p:nvSpPr>
              <p:spPr bwMode="auto">
                <a:xfrm>
                  <a:off x="632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3" name="Line 394"/>
                <p:cNvSpPr>
                  <a:spLocks noChangeShapeType="1"/>
                </p:cNvSpPr>
                <p:nvPr/>
              </p:nvSpPr>
              <p:spPr bwMode="auto">
                <a:xfrm flipH="1" flipV="1">
                  <a:off x="728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4" name="Line 395"/>
                <p:cNvSpPr>
                  <a:spLocks noChangeShapeType="1"/>
                </p:cNvSpPr>
                <p:nvPr/>
              </p:nvSpPr>
              <p:spPr bwMode="auto">
                <a:xfrm>
                  <a:off x="824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5" name="Line 396"/>
                <p:cNvSpPr>
                  <a:spLocks noChangeShapeType="1"/>
                </p:cNvSpPr>
                <p:nvPr/>
              </p:nvSpPr>
              <p:spPr bwMode="auto">
                <a:xfrm flipH="1">
                  <a:off x="919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6" name="Line 397"/>
                <p:cNvSpPr>
                  <a:spLocks noChangeShapeType="1"/>
                </p:cNvSpPr>
                <p:nvPr/>
              </p:nvSpPr>
              <p:spPr bwMode="auto">
                <a:xfrm>
                  <a:off x="1015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7" name="Line 398"/>
                <p:cNvSpPr>
                  <a:spLocks noChangeShapeType="1"/>
                </p:cNvSpPr>
                <p:nvPr/>
              </p:nvSpPr>
              <p:spPr bwMode="auto">
                <a:xfrm>
                  <a:off x="1111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8" name="Line 399"/>
                <p:cNvSpPr>
                  <a:spLocks noChangeShapeType="1"/>
                </p:cNvSpPr>
                <p:nvPr/>
              </p:nvSpPr>
              <p:spPr bwMode="auto">
                <a:xfrm>
                  <a:off x="1207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69" name="Line 400"/>
                <p:cNvSpPr>
                  <a:spLocks noChangeShapeType="1"/>
                </p:cNvSpPr>
                <p:nvPr/>
              </p:nvSpPr>
              <p:spPr bwMode="auto">
                <a:xfrm>
                  <a:off x="1303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0" name="Line 401"/>
                <p:cNvSpPr>
                  <a:spLocks noChangeShapeType="1"/>
                </p:cNvSpPr>
                <p:nvPr/>
              </p:nvSpPr>
              <p:spPr bwMode="auto">
                <a:xfrm>
                  <a:off x="1398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1" name="Line 402"/>
                <p:cNvSpPr>
                  <a:spLocks noChangeShapeType="1"/>
                </p:cNvSpPr>
                <p:nvPr/>
              </p:nvSpPr>
              <p:spPr bwMode="auto">
                <a:xfrm flipV="1">
                  <a:off x="1494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2" name="Line 403"/>
                <p:cNvSpPr>
                  <a:spLocks noChangeShapeType="1"/>
                </p:cNvSpPr>
                <p:nvPr/>
              </p:nvSpPr>
              <p:spPr bwMode="auto">
                <a:xfrm flipH="1">
                  <a:off x="1590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73" name="Line 404"/>
                <p:cNvSpPr>
                  <a:spLocks noChangeShapeType="1"/>
                </p:cNvSpPr>
                <p:nvPr/>
              </p:nvSpPr>
              <p:spPr bwMode="auto">
                <a:xfrm flipH="1">
                  <a:off x="1685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500" name="Group 405"/>
              <p:cNvGrpSpPr>
                <a:grpSpLocks/>
              </p:cNvGrpSpPr>
              <p:nvPr/>
            </p:nvGrpSpPr>
            <p:grpSpPr bwMode="auto">
              <a:xfrm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526" name="Line 406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7" name="Line 407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8" name="Line 408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9" name="Line 409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0" name="Line 410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1" name="Line 411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2" name="Line 412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3" name="Line 413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4" name="Line 414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5" name="Line 415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6" name="Line 416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7" name="Line 417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8" name="Line 418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39" name="Line 419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0" name="Line 420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1" name="Line 421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2" name="Line 422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3" name="Line 423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4" name="Line 424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5" name="Line 425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6" name="Line 426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7" name="Line 427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8" name="Line 428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49" name="Line 429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501" name="Group 430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622"/>
                <a:chOff x="4027" y="1873"/>
                <a:chExt cx="1148" cy="622"/>
              </a:xfrm>
            </p:grpSpPr>
            <p:sp>
              <p:nvSpPr>
                <p:cNvPr id="502" name="Line 431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3" name="Line 432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4" name="Line 433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5" name="Line 434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6" name="Line 435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7" name="Line 436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8" name="Line 437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09" name="Line 438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0" name="Line 439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1" name="Line 440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2" name="Line 441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3" name="Line 442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4" name="Line 443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5" name="Line 444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6" name="Line 445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7" name="Line 446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8" name="Line 447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19" name="Line 448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0" name="Line 449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1" name="Line 450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2" name="Line 451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3" name="Line 452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4" name="Line 453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525" name="Line 454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4" name="Group 455"/>
            <p:cNvGrpSpPr>
              <a:grpSpLocks/>
            </p:cNvGrpSpPr>
            <p:nvPr/>
          </p:nvGrpSpPr>
          <p:grpSpPr bwMode="auto">
            <a:xfrm flipH="1">
              <a:off x="2880" y="1825"/>
              <a:ext cx="574" cy="717"/>
              <a:chOff x="585" y="1825"/>
              <a:chExt cx="4590" cy="717"/>
            </a:xfrm>
          </p:grpSpPr>
          <p:grpSp>
            <p:nvGrpSpPr>
              <p:cNvPr id="398" name="Group 456"/>
              <p:cNvGrpSpPr>
                <a:grpSpLocks/>
              </p:cNvGrpSpPr>
              <p:nvPr/>
            </p:nvGrpSpPr>
            <p:grpSpPr bwMode="auto">
              <a:xfrm>
                <a:off x="585" y="1825"/>
                <a:ext cx="1148" cy="574"/>
                <a:chOff x="585" y="1825"/>
                <a:chExt cx="1148" cy="574"/>
              </a:xfrm>
            </p:grpSpPr>
            <p:sp>
              <p:nvSpPr>
                <p:cNvPr id="474" name="Line 457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5" name="Line 458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6" name="Line 459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7" name="Line 460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8" name="Line 461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9" name="Line 462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0" name="Line 463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1" name="Line 464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2" name="Line 465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3" name="Line 466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4" name="Line 467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5" name="Line 468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6" name="Line 469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7" name="Line 470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8" name="Line 471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89" name="Line 472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0" name="Line 473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1" name="Line 474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2" name="Line 475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3" name="Line 476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4" name="Line 477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5" name="Line 478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6" name="Line 479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97" name="Line 480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99" name="Group 481"/>
              <p:cNvGrpSpPr>
                <a:grpSpLocks/>
              </p:cNvGrpSpPr>
              <p:nvPr/>
            </p:nvGrpSpPr>
            <p:grpSpPr bwMode="auto">
              <a:xfrm>
                <a:off x="1733" y="1873"/>
                <a:ext cx="1147" cy="479"/>
                <a:chOff x="1733" y="1873"/>
                <a:chExt cx="1147" cy="479"/>
              </a:xfrm>
            </p:grpSpPr>
            <p:sp>
              <p:nvSpPr>
                <p:cNvPr id="450" name="Line 482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1" name="Line 483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2" name="Line 484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3" name="Line 485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4" name="Line 486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5" name="Line 487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6" name="Line 488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7" name="Line 489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8" name="Line 490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59" name="Line 491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0" name="Line 492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1" name="Line 493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2" name="Line 494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3" name="Line 495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4" name="Line 496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5" name="Line 497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6" name="Line 498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7" name="Line 499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8" name="Line 500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69" name="Line 501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0" name="Line 502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1" name="Line 503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2" name="Line 504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73" name="Line 505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400" name="Group 506"/>
              <p:cNvGrpSpPr>
                <a:grpSpLocks/>
              </p:cNvGrpSpPr>
              <p:nvPr/>
            </p:nvGrpSpPr>
            <p:grpSpPr bwMode="auto">
              <a:xfrm>
                <a:off x="2880" y="1921"/>
                <a:ext cx="1147" cy="621"/>
                <a:chOff x="2880" y="1921"/>
                <a:chExt cx="1147" cy="621"/>
              </a:xfrm>
            </p:grpSpPr>
            <p:sp>
              <p:nvSpPr>
                <p:cNvPr id="426" name="Line 507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7" name="Line 508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8" name="Line 509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9" name="Line 510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0" name="Line 511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1" name="Line 512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2" name="Line 513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3" name="Line 514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4" name="Line 515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5" name="Line 516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6" name="Line 517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7" name="Line 518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8" name="Line 519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39" name="Line 520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0" name="Line 521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1" name="Line 522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2" name="Line 523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3" name="Line 524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4" name="Line 525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5" name="Line 526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6" name="Line 527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7" name="Line 528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8" name="Line 529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9" name="Line 530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401" name="Group 531"/>
              <p:cNvGrpSpPr>
                <a:grpSpLocks/>
              </p:cNvGrpSpPr>
              <p:nvPr/>
            </p:nvGrpSpPr>
            <p:grpSpPr bwMode="auto">
              <a:xfrm>
                <a:off x="4027" y="1873"/>
                <a:ext cx="1148" cy="622"/>
                <a:chOff x="4027" y="1873"/>
                <a:chExt cx="1148" cy="622"/>
              </a:xfrm>
            </p:grpSpPr>
            <p:sp>
              <p:nvSpPr>
                <p:cNvPr id="402" name="Line 532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3" name="Line 533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4" name="Line 534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5" name="Line 535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6" name="Line 536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7" name="Line 537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8" name="Line 538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09" name="Line 539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0" name="Line 540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1" name="Line 541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2" name="Line 542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3" name="Line 543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4" name="Line 544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5" name="Line 545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6" name="Line 546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7" name="Line 547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8" name="Line 548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19" name="Line 549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0" name="Line 550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1" name="Line 551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2" name="Line 552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3" name="Line 553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4" name="Line 554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25" name="Line 555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5" name="Group 556"/>
            <p:cNvGrpSpPr>
              <a:grpSpLocks/>
            </p:cNvGrpSpPr>
            <p:nvPr/>
          </p:nvGrpSpPr>
          <p:grpSpPr bwMode="auto">
            <a:xfrm flipH="1">
              <a:off x="3454" y="1825"/>
              <a:ext cx="573" cy="717"/>
              <a:chOff x="585" y="1825"/>
              <a:chExt cx="4590" cy="717"/>
            </a:xfrm>
          </p:grpSpPr>
          <p:grpSp>
            <p:nvGrpSpPr>
              <p:cNvPr id="298" name="Group 557"/>
              <p:cNvGrpSpPr>
                <a:grpSpLocks/>
              </p:cNvGrpSpPr>
              <p:nvPr/>
            </p:nvGrpSpPr>
            <p:grpSpPr bwMode="auto">
              <a:xfrm flipH="1">
                <a:off x="4027" y="1825"/>
                <a:ext cx="1148" cy="574"/>
                <a:chOff x="585" y="1825"/>
                <a:chExt cx="1148" cy="574"/>
              </a:xfrm>
            </p:grpSpPr>
            <p:sp>
              <p:nvSpPr>
                <p:cNvPr id="374" name="Line 558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5" name="Line 559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6" name="Line 560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7" name="Line 561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8" name="Line 562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9" name="Line 563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0" name="Line 564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1" name="Line 565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2" name="Line 566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3" name="Line 567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4" name="Line 568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5" name="Line 569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6" name="Line 570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7" name="Line 571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8" name="Line 572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89" name="Line 573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0" name="Line 574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1" name="Line 575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2" name="Line 576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3" name="Line 577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4" name="Line 578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5" name="Line 579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6" name="Line 580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97" name="Line 581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99" name="Group 582"/>
              <p:cNvGrpSpPr>
                <a:grpSpLocks/>
              </p:cNvGrpSpPr>
              <p:nvPr/>
            </p:nvGrpSpPr>
            <p:grpSpPr bwMode="auto">
              <a:xfrm flipH="1"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350" name="Line 583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1" name="Line 584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2" name="Line 585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3" name="Line 586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4" name="Line 587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5" name="Line 588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6" name="Line 589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7" name="Line 590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8" name="Line 591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59" name="Line 592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0" name="Line 593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1" name="Line 594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2" name="Line 595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3" name="Line 596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4" name="Line 597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5" name="Line 598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6" name="Line 599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7" name="Line 600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8" name="Line 601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69" name="Line 602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0" name="Line 603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1" name="Line 604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2" name="Line 605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73" name="Line 606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00" name="Group 607"/>
              <p:cNvGrpSpPr>
                <a:grpSpLocks/>
              </p:cNvGrpSpPr>
              <p:nvPr/>
            </p:nvGrpSpPr>
            <p:grpSpPr bwMode="auto">
              <a:xfrm flipH="1"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326" name="Line 608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7" name="Line 609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8" name="Line 610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9" name="Line 611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0" name="Line 612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1" name="Line 613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2" name="Line 614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3" name="Line 615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4" name="Line 616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5" name="Line 617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6" name="Line 618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7" name="Line 619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8" name="Line 620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9" name="Line 621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0" name="Line 622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1" name="Line 623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2" name="Line 624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3" name="Line 625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4" name="Line 626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5" name="Line 627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6" name="Line 628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7" name="Line 629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8" name="Line 630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49" name="Line 631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301" name="Group 632"/>
              <p:cNvGrpSpPr>
                <a:grpSpLocks/>
              </p:cNvGrpSpPr>
              <p:nvPr/>
            </p:nvGrpSpPr>
            <p:grpSpPr bwMode="auto">
              <a:xfrm flipH="1">
                <a:off x="585" y="1873"/>
                <a:ext cx="1148" cy="622"/>
                <a:chOff x="4027" y="1873"/>
                <a:chExt cx="1148" cy="622"/>
              </a:xfrm>
            </p:grpSpPr>
            <p:sp>
              <p:nvSpPr>
                <p:cNvPr id="302" name="Line 633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3" name="Line 634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4" name="Line 635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5" name="Line 636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6" name="Line 637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7" name="Line 638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8" name="Line 639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09" name="Line 640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0" name="Line 641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1" name="Line 642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2" name="Line 643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3" name="Line 644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4" name="Line 645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5" name="Line 646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6" name="Line 647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7" name="Line 648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8" name="Line 649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19" name="Line 650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0" name="Line 651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1" name="Line 652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2" name="Line 653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3" name="Line 654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4" name="Line 655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25" name="Line 656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6" name="Group 657"/>
            <p:cNvGrpSpPr>
              <a:grpSpLocks/>
            </p:cNvGrpSpPr>
            <p:nvPr/>
          </p:nvGrpSpPr>
          <p:grpSpPr bwMode="auto">
            <a:xfrm flipH="1">
              <a:off x="4027" y="1825"/>
              <a:ext cx="574" cy="717"/>
              <a:chOff x="585" y="1825"/>
              <a:chExt cx="4590" cy="717"/>
            </a:xfrm>
          </p:grpSpPr>
          <p:grpSp>
            <p:nvGrpSpPr>
              <p:cNvPr id="198" name="Group 658"/>
              <p:cNvGrpSpPr>
                <a:grpSpLocks/>
              </p:cNvGrpSpPr>
              <p:nvPr/>
            </p:nvGrpSpPr>
            <p:grpSpPr bwMode="auto">
              <a:xfrm>
                <a:off x="4027" y="1825"/>
                <a:ext cx="1148" cy="574"/>
                <a:chOff x="4027" y="1825"/>
                <a:chExt cx="1148" cy="574"/>
              </a:xfrm>
            </p:grpSpPr>
            <p:sp>
              <p:nvSpPr>
                <p:cNvPr id="274" name="Line 659"/>
                <p:cNvSpPr>
                  <a:spLocks noChangeShapeType="1"/>
                </p:cNvSpPr>
                <p:nvPr/>
              </p:nvSpPr>
              <p:spPr bwMode="auto">
                <a:xfrm flipH="1" flipV="1">
                  <a:off x="402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5" name="Line 660"/>
                <p:cNvSpPr>
                  <a:spLocks noChangeShapeType="1"/>
                </p:cNvSpPr>
                <p:nvPr/>
              </p:nvSpPr>
              <p:spPr bwMode="auto">
                <a:xfrm>
                  <a:off x="4123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6" name="Line 661"/>
                <p:cNvSpPr>
                  <a:spLocks noChangeShapeType="1"/>
                </p:cNvSpPr>
                <p:nvPr/>
              </p:nvSpPr>
              <p:spPr bwMode="auto">
                <a:xfrm flipH="1">
                  <a:off x="4218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7" name="Line 662"/>
                <p:cNvSpPr>
                  <a:spLocks noChangeShapeType="1"/>
                </p:cNvSpPr>
                <p:nvPr/>
              </p:nvSpPr>
              <p:spPr bwMode="auto">
                <a:xfrm flipH="1" flipV="1">
                  <a:off x="4314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8" name="Line 663"/>
                <p:cNvSpPr>
                  <a:spLocks noChangeShapeType="1"/>
                </p:cNvSpPr>
                <p:nvPr/>
              </p:nvSpPr>
              <p:spPr bwMode="auto">
                <a:xfrm flipH="1">
                  <a:off x="4410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9" name="Line 664"/>
                <p:cNvSpPr>
                  <a:spLocks noChangeShapeType="1"/>
                </p:cNvSpPr>
                <p:nvPr/>
              </p:nvSpPr>
              <p:spPr bwMode="auto">
                <a:xfrm flipH="1">
                  <a:off x="4505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0" name="Line 665"/>
                <p:cNvSpPr>
                  <a:spLocks noChangeShapeType="1"/>
                </p:cNvSpPr>
                <p:nvPr/>
              </p:nvSpPr>
              <p:spPr bwMode="auto">
                <a:xfrm flipH="1">
                  <a:off x="4601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1" name="Line 666"/>
                <p:cNvSpPr>
                  <a:spLocks noChangeShapeType="1"/>
                </p:cNvSpPr>
                <p:nvPr/>
              </p:nvSpPr>
              <p:spPr bwMode="auto">
                <a:xfrm flipH="1">
                  <a:off x="4697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2" name="Line 667"/>
                <p:cNvSpPr>
                  <a:spLocks noChangeShapeType="1"/>
                </p:cNvSpPr>
                <p:nvPr/>
              </p:nvSpPr>
              <p:spPr bwMode="auto">
                <a:xfrm flipH="1" flipV="1">
                  <a:off x="4792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3" name="Line 668"/>
                <p:cNvSpPr>
                  <a:spLocks noChangeShapeType="1"/>
                </p:cNvSpPr>
                <p:nvPr/>
              </p:nvSpPr>
              <p:spPr bwMode="auto">
                <a:xfrm>
                  <a:off x="4888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4" name="Line 669"/>
                <p:cNvSpPr>
                  <a:spLocks noChangeShapeType="1"/>
                </p:cNvSpPr>
                <p:nvPr/>
              </p:nvSpPr>
              <p:spPr bwMode="auto">
                <a:xfrm>
                  <a:off x="4983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5" name="Line 670"/>
                <p:cNvSpPr>
                  <a:spLocks noChangeShapeType="1"/>
                </p:cNvSpPr>
                <p:nvPr/>
              </p:nvSpPr>
              <p:spPr bwMode="auto">
                <a:xfrm flipV="1">
                  <a:off x="5079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6" name="Line 671"/>
                <p:cNvSpPr>
                  <a:spLocks noChangeShapeType="1"/>
                </p:cNvSpPr>
                <p:nvPr/>
              </p:nvSpPr>
              <p:spPr bwMode="auto">
                <a:xfrm flipH="1">
                  <a:off x="4075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7" name="Line 672"/>
                <p:cNvSpPr>
                  <a:spLocks noChangeShapeType="1"/>
                </p:cNvSpPr>
                <p:nvPr/>
              </p:nvSpPr>
              <p:spPr bwMode="auto">
                <a:xfrm flipH="1" flipV="1">
                  <a:off x="4171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8" name="Line 673"/>
                <p:cNvSpPr>
                  <a:spLocks noChangeShapeType="1"/>
                </p:cNvSpPr>
                <p:nvPr/>
              </p:nvSpPr>
              <p:spPr bwMode="auto">
                <a:xfrm flipH="1">
                  <a:off x="4266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9" name="Line 674"/>
                <p:cNvSpPr>
                  <a:spLocks noChangeShapeType="1"/>
                </p:cNvSpPr>
                <p:nvPr/>
              </p:nvSpPr>
              <p:spPr bwMode="auto">
                <a:xfrm flipH="1">
                  <a:off x="4362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0" name="Line 675"/>
                <p:cNvSpPr>
                  <a:spLocks noChangeShapeType="1"/>
                </p:cNvSpPr>
                <p:nvPr/>
              </p:nvSpPr>
              <p:spPr bwMode="auto">
                <a:xfrm flipH="1" flipV="1">
                  <a:off x="4458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1" name="Line 676"/>
                <p:cNvSpPr>
                  <a:spLocks noChangeShapeType="1"/>
                </p:cNvSpPr>
                <p:nvPr/>
              </p:nvSpPr>
              <p:spPr bwMode="auto">
                <a:xfrm flipH="1" flipV="1">
                  <a:off x="4553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2" name="Line 677"/>
                <p:cNvSpPr>
                  <a:spLocks noChangeShapeType="1"/>
                </p:cNvSpPr>
                <p:nvPr/>
              </p:nvSpPr>
              <p:spPr bwMode="auto">
                <a:xfrm>
                  <a:off x="4649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3" name="Line 678"/>
                <p:cNvSpPr>
                  <a:spLocks noChangeShapeType="1"/>
                </p:cNvSpPr>
                <p:nvPr/>
              </p:nvSpPr>
              <p:spPr bwMode="auto">
                <a:xfrm flipH="1">
                  <a:off x="474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4" name="Line 679"/>
                <p:cNvSpPr>
                  <a:spLocks noChangeShapeType="1"/>
                </p:cNvSpPr>
                <p:nvPr/>
              </p:nvSpPr>
              <p:spPr bwMode="auto">
                <a:xfrm flipH="1">
                  <a:off x="4840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5" name="Line 680"/>
                <p:cNvSpPr>
                  <a:spLocks noChangeShapeType="1"/>
                </p:cNvSpPr>
                <p:nvPr/>
              </p:nvSpPr>
              <p:spPr bwMode="auto">
                <a:xfrm flipH="1">
                  <a:off x="4936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6" name="Line 681"/>
                <p:cNvSpPr>
                  <a:spLocks noChangeShapeType="1"/>
                </p:cNvSpPr>
                <p:nvPr/>
              </p:nvSpPr>
              <p:spPr bwMode="auto">
                <a:xfrm flipV="1">
                  <a:off x="5031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97" name="Line 682"/>
                <p:cNvSpPr>
                  <a:spLocks noChangeShapeType="1"/>
                </p:cNvSpPr>
                <p:nvPr/>
              </p:nvSpPr>
              <p:spPr bwMode="auto">
                <a:xfrm>
                  <a:off x="5127" y="1825"/>
                  <a:ext cx="48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99" name="Group 683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431"/>
                <a:chOff x="585" y="1873"/>
                <a:chExt cx="1148" cy="431"/>
              </a:xfrm>
            </p:grpSpPr>
            <p:sp>
              <p:nvSpPr>
                <p:cNvPr id="250" name="Line 684"/>
                <p:cNvSpPr>
                  <a:spLocks noChangeShapeType="1"/>
                </p:cNvSpPr>
                <p:nvPr/>
              </p:nvSpPr>
              <p:spPr bwMode="auto">
                <a:xfrm flipH="1">
                  <a:off x="585" y="2112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1" name="Line 685"/>
                <p:cNvSpPr>
                  <a:spLocks noChangeShapeType="1"/>
                </p:cNvSpPr>
                <p:nvPr/>
              </p:nvSpPr>
              <p:spPr bwMode="auto">
                <a:xfrm flipH="1">
                  <a:off x="680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2" name="Line 686"/>
                <p:cNvSpPr>
                  <a:spLocks noChangeShapeType="1"/>
                </p:cNvSpPr>
                <p:nvPr/>
              </p:nvSpPr>
              <p:spPr bwMode="auto">
                <a:xfrm flipH="1">
                  <a:off x="776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3" name="Line 687"/>
                <p:cNvSpPr>
                  <a:spLocks noChangeShapeType="1"/>
                </p:cNvSpPr>
                <p:nvPr/>
              </p:nvSpPr>
              <p:spPr bwMode="auto">
                <a:xfrm>
                  <a:off x="871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4" name="Line 688"/>
                <p:cNvSpPr>
                  <a:spLocks noChangeShapeType="1"/>
                </p:cNvSpPr>
                <p:nvPr/>
              </p:nvSpPr>
              <p:spPr bwMode="auto">
                <a:xfrm flipV="1">
                  <a:off x="967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5" name="Line 689"/>
                <p:cNvSpPr>
                  <a:spLocks noChangeShapeType="1"/>
                </p:cNvSpPr>
                <p:nvPr/>
              </p:nvSpPr>
              <p:spPr bwMode="auto">
                <a:xfrm flipV="1">
                  <a:off x="1063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6" name="Line 690"/>
                <p:cNvSpPr>
                  <a:spLocks noChangeShapeType="1"/>
                </p:cNvSpPr>
                <p:nvPr/>
              </p:nvSpPr>
              <p:spPr bwMode="auto">
                <a:xfrm flipV="1">
                  <a:off x="1158" y="2112"/>
                  <a:ext cx="49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7" name="Line 691"/>
                <p:cNvSpPr>
                  <a:spLocks noChangeShapeType="1"/>
                </p:cNvSpPr>
                <p:nvPr/>
              </p:nvSpPr>
              <p:spPr bwMode="auto">
                <a:xfrm flipH="1">
                  <a:off x="1255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8" name="Line 692"/>
                <p:cNvSpPr>
                  <a:spLocks noChangeShapeType="1"/>
                </p:cNvSpPr>
                <p:nvPr/>
              </p:nvSpPr>
              <p:spPr bwMode="auto">
                <a:xfrm flipH="1">
                  <a:off x="1351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59" name="Line 693"/>
                <p:cNvSpPr>
                  <a:spLocks noChangeShapeType="1"/>
                </p:cNvSpPr>
                <p:nvPr/>
              </p:nvSpPr>
              <p:spPr bwMode="auto">
                <a:xfrm>
                  <a:off x="1446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0" name="Line 694"/>
                <p:cNvSpPr>
                  <a:spLocks noChangeShapeType="1"/>
                </p:cNvSpPr>
                <p:nvPr/>
              </p:nvSpPr>
              <p:spPr bwMode="auto">
                <a:xfrm flipH="1" flipV="1">
                  <a:off x="1542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1" name="Line 695"/>
                <p:cNvSpPr>
                  <a:spLocks noChangeShapeType="1"/>
                </p:cNvSpPr>
                <p:nvPr/>
              </p:nvSpPr>
              <p:spPr bwMode="auto">
                <a:xfrm>
                  <a:off x="1637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2" name="Line 696"/>
                <p:cNvSpPr>
                  <a:spLocks noChangeShapeType="1"/>
                </p:cNvSpPr>
                <p:nvPr/>
              </p:nvSpPr>
              <p:spPr bwMode="auto">
                <a:xfrm>
                  <a:off x="632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3" name="Line 697"/>
                <p:cNvSpPr>
                  <a:spLocks noChangeShapeType="1"/>
                </p:cNvSpPr>
                <p:nvPr/>
              </p:nvSpPr>
              <p:spPr bwMode="auto">
                <a:xfrm flipH="1" flipV="1">
                  <a:off x="728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4" name="Line 698"/>
                <p:cNvSpPr>
                  <a:spLocks noChangeShapeType="1"/>
                </p:cNvSpPr>
                <p:nvPr/>
              </p:nvSpPr>
              <p:spPr bwMode="auto">
                <a:xfrm>
                  <a:off x="824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5" name="Line 699"/>
                <p:cNvSpPr>
                  <a:spLocks noChangeShapeType="1"/>
                </p:cNvSpPr>
                <p:nvPr/>
              </p:nvSpPr>
              <p:spPr bwMode="auto">
                <a:xfrm flipH="1">
                  <a:off x="919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6" name="Line 700"/>
                <p:cNvSpPr>
                  <a:spLocks noChangeShapeType="1"/>
                </p:cNvSpPr>
                <p:nvPr/>
              </p:nvSpPr>
              <p:spPr bwMode="auto">
                <a:xfrm>
                  <a:off x="1015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7" name="Line 701"/>
                <p:cNvSpPr>
                  <a:spLocks noChangeShapeType="1"/>
                </p:cNvSpPr>
                <p:nvPr/>
              </p:nvSpPr>
              <p:spPr bwMode="auto">
                <a:xfrm>
                  <a:off x="1111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8" name="Line 702"/>
                <p:cNvSpPr>
                  <a:spLocks noChangeShapeType="1"/>
                </p:cNvSpPr>
                <p:nvPr/>
              </p:nvSpPr>
              <p:spPr bwMode="auto">
                <a:xfrm>
                  <a:off x="1207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69" name="Line 703"/>
                <p:cNvSpPr>
                  <a:spLocks noChangeShapeType="1"/>
                </p:cNvSpPr>
                <p:nvPr/>
              </p:nvSpPr>
              <p:spPr bwMode="auto">
                <a:xfrm>
                  <a:off x="1303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0" name="Line 704"/>
                <p:cNvSpPr>
                  <a:spLocks noChangeShapeType="1"/>
                </p:cNvSpPr>
                <p:nvPr/>
              </p:nvSpPr>
              <p:spPr bwMode="auto">
                <a:xfrm>
                  <a:off x="1398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1" name="Line 705"/>
                <p:cNvSpPr>
                  <a:spLocks noChangeShapeType="1"/>
                </p:cNvSpPr>
                <p:nvPr/>
              </p:nvSpPr>
              <p:spPr bwMode="auto">
                <a:xfrm flipV="1">
                  <a:off x="1494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2" name="Line 706"/>
                <p:cNvSpPr>
                  <a:spLocks noChangeShapeType="1"/>
                </p:cNvSpPr>
                <p:nvPr/>
              </p:nvSpPr>
              <p:spPr bwMode="auto">
                <a:xfrm flipH="1">
                  <a:off x="1590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73" name="Line 707"/>
                <p:cNvSpPr>
                  <a:spLocks noChangeShapeType="1"/>
                </p:cNvSpPr>
                <p:nvPr/>
              </p:nvSpPr>
              <p:spPr bwMode="auto">
                <a:xfrm flipH="1">
                  <a:off x="1685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00" name="Group 708"/>
              <p:cNvGrpSpPr>
                <a:grpSpLocks/>
              </p:cNvGrpSpPr>
              <p:nvPr/>
            </p:nvGrpSpPr>
            <p:grpSpPr bwMode="auto">
              <a:xfrm>
                <a:off x="1733" y="1921"/>
                <a:ext cx="1147" cy="621"/>
                <a:chOff x="2880" y="1921"/>
                <a:chExt cx="1147" cy="621"/>
              </a:xfrm>
            </p:grpSpPr>
            <p:sp>
              <p:nvSpPr>
                <p:cNvPr id="226" name="Line 709"/>
                <p:cNvSpPr>
                  <a:spLocks noChangeShapeType="1"/>
                </p:cNvSpPr>
                <p:nvPr/>
              </p:nvSpPr>
              <p:spPr bwMode="auto">
                <a:xfrm>
                  <a:off x="2880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7" name="Line 710"/>
                <p:cNvSpPr>
                  <a:spLocks noChangeShapeType="1"/>
                </p:cNvSpPr>
                <p:nvPr/>
              </p:nvSpPr>
              <p:spPr bwMode="auto">
                <a:xfrm flipH="1">
                  <a:off x="2976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8" name="Line 711"/>
                <p:cNvSpPr>
                  <a:spLocks noChangeShapeType="1"/>
                </p:cNvSpPr>
                <p:nvPr/>
              </p:nvSpPr>
              <p:spPr bwMode="auto">
                <a:xfrm flipH="1">
                  <a:off x="3071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9" name="Line 712"/>
                <p:cNvSpPr>
                  <a:spLocks noChangeShapeType="1"/>
                </p:cNvSpPr>
                <p:nvPr/>
              </p:nvSpPr>
              <p:spPr bwMode="auto">
                <a:xfrm>
                  <a:off x="3167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0" name="Line 713"/>
                <p:cNvSpPr>
                  <a:spLocks noChangeShapeType="1"/>
                </p:cNvSpPr>
                <p:nvPr/>
              </p:nvSpPr>
              <p:spPr bwMode="auto">
                <a:xfrm flipH="1">
                  <a:off x="3262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1" name="Line 714"/>
                <p:cNvSpPr>
                  <a:spLocks noChangeShapeType="1"/>
                </p:cNvSpPr>
                <p:nvPr/>
              </p:nvSpPr>
              <p:spPr bwMode="auto">
                <a:xfrm>
                  <a:off x="3358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2" name="Line 715"/>
                <p:cNvSpPr>
                  <a:spLocks noChangeShapeType="1"/>
                </p:cNvSpPr>
                <p:nvPr/>
              </p:nvSpPr>
              <p:spPr bwMode="auto">
                <a:xfrm flipH="1" flipV="1">
                  <a:off x="3454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3" name="Line 716"/>
                <p:cNvSpPr>
                  <a:spLocks noChangeShapeType="1"/>
                </p:cNvSpPr>
                <p:nvPr/>
              </p:nvSpPr>
              <p:spPr bwMode="auto">
                <a:xfrm>
                  <a:off x="3549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4" name="Line 717"/>
                <p:cNvSpPr>
                  <a:spLocks noChangeShapeType="1"/>
                </p:cNvSpPr>
                <p:nvPr/>
              </p:nvSpPr>
              <p:spPr bwMode="auto">
                <a:xfrm>
                  <a:off x="3645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5" name="Line 718"/>
                <p:cNvSpPr>
                  <a:spLocks noChangeShapeType="1"/>
                </p:cNvSpPr>
                <p:nvPr/>
              </p:nvSpPr>
              <p:spPr bwMode="auto">
                <a:xfrm>
                  <a:off x="3741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6" name="Line 719"/>
                <p:cNvSpPr>
                  <a:spLocks noChangeShapeType="1"/>
                </p:cNvSpPr>
                <p:nvPr/>
              </p:nvSpPr>
              <p:spPr bwMode="auto">
                <a:xfrm flipH="1">
                  <a:off x="3836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7" name="Line 720"/>
                <p:cNvSpPr>
                  <a:spLocks noChangeShapeType="1"/>
                </p:cNvSpPr>
                <p:nvPr/>
              </p:nvSpPr>
              <p:spPr bwMode="auto">
                <a:xfrm>
                  <a:off x="3932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8" name="Line 721"/>
                <p:cNvSpPr>
                  <a:spLocks noChangeShapeType="1"/>
                </p:cNvSpPr>
                <p:nvPr/>
              </p:nvSpPr>
              <p:spPr bwMode="auto">
                <a:xfrm flipH="1">
                  <a:off x="2928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39" name="Line 722"/>
                <p:cNvSpPr>
                  <a:spLocks noChangeShapeType="1"/>
                </p:cNvSpPr>
                <p:nvPr/>
              </p:nvSpPr>
              <p:spPr bwMode="auto">
                <a:xfrm>
                  <a:off x="3023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0" name="Line 723"/>
                <p:cNvSpPr>
                  <a:spLocks noChangeShapeType="1"/>
                </p:cNvSpPr>
                <p:nvPr/>
              </p:nvSpPr>
              <p:spPr bwMode="auto">
                <a:xfrm flipH="1">
                  <a:off x="3119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1" name="Line 724"/>
                <p:cNvSpPr>
                  <a:spLocks noChangeShapeType="1"/>
                </p:cNvSpPr>
                <p:nvPr/>
              </p:nvSpPr>
              <p:spPr bwMode="auto">
                <a:xfrm>
                  <a:off x="3215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2" name="Line 725"/>
                <p:cNvSpPr>
                  <a:spLocks noChangeShapeType="1"/>
                </p:cNvSpPr>
                <p:nvPr/>
              </p:nvSpPr>
              <p:spPr bwMode="auto">
                <a:xfrm>
                  <a:off x="3310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3" name="Line 726"/>
                <p:cNvSpPr>
                  <a:spLocks noChangeShapeType="1"/>
                </p:cNvSpPr>
                <p:nvPr/>
              </p:nvSpPr>
              <p:spPr bwMode="auto">
                <a:xfrm flipH="1">
                  <a:off x="3406" y="2303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4" name="Line 727"/>
                <p:cNvSpPr>
                  <a:spLocks noChangeShapeType="1"/>
                </p:cNvSpPr>
                <p:nvPr/>
              </p:nvSpPr>
              <p:spPr bwMode="auto">
                <a:xfrm flipH="1">
                  <a:off x="3501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5" name="Line 728"/>
                <p:cNvSpPr>
                  <a:spLocks noChangeShapeType="1"/>
                </p:cNvSpPr>
                <p:nvPr/>
              </p:nvSpPr>
              <p:spPr bwMode="auto">
                <a:xfrm flipV="1">
                  <a:off x="3597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6" name="Line 729"/>
                <p:cNvSpPr>
                  <a:spLocks noChangeShapeType="1"/>
                </p:cNvSpPr>
                <p:nvPr/>
              </p:nvSpPr>
              <p:spPr bwMode="auto">
                <a:xfrm flipH="1">
                  <a:off x="3693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7" name="Line 730"/>
                <p:cNvSpPr>
                  <a:spLocks noChangeShapeType="1"/>
                </p:cNvSpPr>
                <p:nvPr/>
              </p:nvSpPr>
              <p:spPr bwMode="auto">
                <a:xfrm flipH="1">
                  <a:off x="3788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8" name="Line 731"/>
                <p:cNvSpPr>
                  <a:spLocks noChangeShapeType="1"/>
                </p:cNvSpPr>
                <p:nvPr/>
              </p:nvSpPr>
              <p:spPr bwMode="auto">
                <a:xfrm flipH="1">
                  <a:off x="3884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49" name="Line 732"/>
                <p:cNvSpPr>
                  <a:spLocks noChangeShapeType="1"/>
                </p:cNvSpPr>
                <p:nvPr/>
              </p:nvSpPr>
              <p:spPr bwMode="auto">
                <a:xfrm>
                  <a:off x="3980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01" name="Group 733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622"/>
                <a:chOff x="4027" y="1873"/>
                <a:chExt cx="1148" cy="622"/>
              </a:xfrm>
            </p:grpSpPr>
            <p:sp>
              <p:nvSpPr>
                <p:cNvPr id="202" name="Line 734"/>
                <p:cNvSpPr>
                  <a:spLocks noChangeShapeType="1"/>
                </p:cNvSpPr>
                <p:nvPr/>
              </p:nvSpPr>
              <p:spPr bwMode="auto">
                <a:xfrm flipH="1">
                  <a:off x="4027" y="2351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3" name="Line 735"/>
                <p:cNvSpPr>
                  <a:spLocks noChangeShapeType="1"/>
                </p:cNvSpPr>
                <p:nvPr/>
              </p:nvSpPr>
              <p:spPr bwMode="auto">
                <a:xfrm>
                  <a:off x="4123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4" name="Line 736"/>
                <p:cNvSpPr>
                  <a:spLocks noChangeShapeType="1"/>
                </p:cNvSpPr>
                <p:nvPr/>
              </p:nvSpPr>
              <p:spPr bwMode="auto">
                <a:xfrm>
                  <a:off x="4219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5" name="Line 737"/>
                <p:cNvSpPr>
                  <a:spLocks noChangeShapeType="1"/>
                </p:cNvSpPr>
                <p:nvPr/>
              </p:nvSpPr>
              <p:spPr bwMode="auto">
                <a:xfrm flipH="1">
                  <a:off x="4314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6" name="Line 738"/>
                <p:cNvSpPr>
                  <a:spLocks noChangeShapeType="1"/>
                </p:cNvSpPr>
                <p:nvPr/>
              </p:nvSpPr>
              <p:spPr bwMode="auto">
                <a:xfrm>
                  <a:off x="4410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7" name="Line 739"/>
                <p:cNvSpPr>
                  <a:spLocks noChangeShapeType="1"/>
                </p:cNvSpPr>
                <p:nvPr/>
              </p:nvSpPr>
              <p:spPr bwMode="auto">
                <a:xfrm>
                  <a:off x="4505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8" name="Line 740"/>
                <p:cNvSpPr>
                  <a:spLocks noChangeShapeType="1"/>
                </p:cNvSpPr>
                <p:nvPr/>
              </p:nvSpPr>
              <p:spPr bwMode="auto">
                <a:xfrm>
                  <a:off x="4601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09" name="Line 741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0" name="Line 742"/>
                <p:cNvSpPr>
                  <a:spLocks noChangeShapeType="1"/>
                </p:cNvSpPr>
                <p:nvPr/>
              </p:nvSpPr>
              <p:spPr bwMode="auto">
                <a:xfrm>
                  <a:off x="4792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1" name="Line 743"/>
                <p:cNvSpPr>
                  <a:spLocks noChangeShapeType="1"/>
                </p:cNvSpPr>
                <p:nvPr/>
              </p:nvSpPr>
              <p:spPr bwMode="auto">
                <a:xfrm flipH="1" flipV="1">
                  <a:off x="4888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2" name="Line 744"/>
                <p:cNvSpPr>
                  <a:spLocks noChangeShapeType="1"/>
                </p:cNvSpPr>
                <p:nvPr/>
              </p:nvSpPr>
              <p:spPr bwMode="auto">
                <a:xfrm>
                  <a:off x="4984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3" name="Line 745"/>
                <p:cNvSpPr>
                  <a:spLocks noChangeShapeType="1"/>
                </p:cNvSpPr>
                <p:nvPr/>
              </p:nvSpPr>
              <p:spPr bwMode="auto">
                <a:xfrm>
                  <a:off x="5079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4" name="Line 746"/>
                <p:cNvSpPr>
                  <a:spLocks noChangeShapeType="1"/>
                </p:cNvSpPr>
                <p:nvPr/>
              </p:nvSpPr>
              <p:spPr bwMode="auto">
                <a:xfrm flipH="1">
                  <a:off x="4075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5" name="Line 747"/>
                <p:cNvSpPr>
                  <a:spLocks noChangeShapeType="1"/>
                </p:cNvSpPr>
                <p:nvPr/>
              </p:nvSpPr>
              <p:spPr bwMode="auto">
                <a:xfrm>
                  <a:off x="417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6" name="Line 748"/>
                <p:cNvSpPr>
                  <a:spLocks noChangeShapeType="1"/>
                </p:cNvSpPr>
                <p:nvPr/>
              </p:nvSpPr>
              <p:spPr bwMode="auto">
                <a:xfrm flipH="1">
                  <a:off x="4266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7" name="Line 749"/>
                <p:cNvSpPr>
                  <a:spLocks noChangeShapeType="1"/>
                </p:cNvSpPr>
                <p:nvPr/>
              </p:nvSpPr>
              <p:spPr bwMode="auto">
                <a:xfrm flipH="1">
                  <a:off x="4362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8" name="Line 750"/>
                <p:cNvSpPr>
                  <a:spLocks noChangeShapeType="1"/>
                </p:cNvSpPr>
                <p:nvPr/>
              </p:nvSpPr>
              <p:spPr bwMode="auto">
                <a:xfrm flipH="1">
                  <a:off x="4458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19" name="Line 751"/>
                <p:cNvSpPr>
                  <a:spLocks noChangeShapeType="1"/>
                </p:cNvSpPr>
                <p:nvPr/>
              </p:nvSpPr>
              <p:spPr bwMode="auto">
                <a:xfrm flipH="1">
                  <a:off x="4553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0" name="Line 752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1" name="Line 753"/>
                <p:cNvSpPr>
                  <a:spLocks noChangeShapeType="1"/>
                </p:cNvSpPr>
                <p:nvPr/>
              </p:nvSpPr>
              <p:spPr bwMode="auto">
                <a:xfrm flipH="1">
                  <a:off x="4744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2" name="Line 754"/>
                <p:cNvSpPr>
                  <a:spLocks noChangeShapeType="1"/>
                </p:cNvSpPr>
                <p:nvPr/>
              </p:nvSpPr>
              <p:spPr bwMode="auto">
                <a:xfrm flipH="1">
                  <a:off x="4840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3" name="Line 755"/>
                <p:cNvSpPr>
                  <a:spLocks noChangeShapeType="1"/>
                </p:cNvSpPr>
                <p:nvPr/>
              </p:nvSpPr>
              <p:spPr bwMode="auto">
                <a:xfrm flipH="1">
                  <a:off x="4936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4" name="Line 756"/>
                <p:cNvSpPr>
                  <a:spLocks noChangeShapeType="1"/>
                </p:cNvSpPr>
                <p:nvPr/>
              </p:nvSpPr>
              <p:spPr bwMode="auto">
                <a:xfrm flipH="1">
                  <a:off x="503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25" name="Line 757"/>
                <p:cNvSpPr>
                  <a:spLocks noChangeShapeType="1"/>
                </p:cNvSpPr>
                <p:nvPr/>
              </p:nvSpPr>
              <p:spPr bwMode="auto">
                <a:xfrm flipH="1">
                  <a:off x="5127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7" name="Group 758"/>
            <p:cNvGrpSpPr>
              <a:grpSpLocks/>
            </p:cNvGrpSpPr>
            <p:nvPr/>
          </p:nvGrpSpPr>
          <p:grpSpPr bwMode="auto">
            <a:xfrm flipH="1">
              <a:off x="4601" y="1825"/>
              <a:ext cx="574" cy="717"/>
              <a:chOff x="585" y="1825"/>
              <a:chExt cx="4590" cy="717"/>
            </a:xfrm>
          </p:grpSpPr>
          <p:grpSp>
            <p:nvGrpSpPr>
              <p:cNvPr id="98" name="Group 759"/>
              <p:cNvGrpSpPr>
                <a:grpSpLocks/>
              </p:cNvGrpSpPr>
              <p:nvPr/>
            </p:nvGrpSpPr>
            <p:grpSpPr bwMode="auto">
              <a:xfrm>
                <a:off x="1733" y="1825"/>
                <a:ext cx="1147" cy="574"/>
                <a:chOff x="585" y="1825"/>
                <a:chExt cx="1148" cy="574"/>
              </a:xfrm>
            </p:grpSpPr>
            <p:sp>
              <p:nvSpPr>
                <p:cNvPr id="174" name="Line 760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5" name="Line 761"/>
                <p:cNvSpPr>
                  <a:spLocks noChangeShapeType="1"/>
                </p:cNvSpPr>
                <p:nvPr/>
              </p:nvSpPr>
              <p:spPr bwMode="auto">
                <a:xfrm>
                  <a:off x="681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6" name="Line 762"/>
                <p:cNvSpPr>
                  <a:spLocks noChangeShapeType="1"/>
                </p:cNvSpPr>
                <p:nvPr/>
              </p:nvSpPr>
              <p:spPr bwMode="auto">
                <a:xfrm flipH="1">
                  <a:off x="776" y="1921"/>
                  <a:ext cx="48" cy="38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7" name="Line 763"/>
                <p:cNvSpPr>
                  <a:spLocks noChangeShapeType="1"/>
                </p:cNvSpPr>
                <p:nvPr/>
              </p:nvSpPr>
              <p:spPr bwMode="auto">
                <a:xfrm flipH="1" flipV="1">
                  <a:off x="872" y="1873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8" name="Line 764"/>
                <p:cNvSpPr>
                  <a:spLocks noChangeShapeType="1"/>
                </p:cNvSpPr>
                <p:nvPr/>
              </p:nvSpPr>
              <p:spPr bwMode="auto">
                <a:xfrm flipH="1">
                  <a:off x="968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9" name="Line 765"/>
                <p:cNvSpPr>
                  <a:spLocks noChangeShapeType="1"/>
                </p:cNvSpPr>
                <p:nvPr/>
              </p:nvSpPr>
              <p:spPr bwMode="auto">
                <a:xfrm flipH="1">
                  <a:off x="1063" y="1921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0" name="Line 766"/>
                <p:cNvSpPr>
                  <a:spLocks noChangeShapeType="1"/>
                </p:cNvSpPr>
                <p:nvPr/>
              </p:nvSpPr>
              <p:spPr bwMode="auto">
                <a:xfrm flipH="1">
                  <a:off x="1159" y="2064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1" name="Line 767"/>
                <p:cNvSpPr>
                  <a:spLocks noChangeShapeType="1"/>
                </p:cNvSpPr>
                <p:nvPr/>
              </p:nvSpPr>
              <p:spPr bwMode="auto">
                <a:xfrm flipH="1">
                  <a:off x="1255" y="2064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2" name="Line 768"/>
                <p:cNvSpPr>
                  <a:spLocks noChangeShapeType="1"/>
                </p:cNvSpPr>
                <p:nvPr/>
              </p:nvSpPr>
              <p:spPr bwMode="auto">
                <a:xfrm flipH="1" flipV="1">
                  <a:off x="1350" y="1873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3" name="Line 769"/>
                <p:cNvSpPr>
                  <a:spLocks noChangeShapeType="1"/>
                </p:cNvSpPr>
                <p:nvPr/>
              </p:nvSpPr>
              <p:spPr bwMode="auto">
                <a:xfrm>
                  <a:off x="1446" y="1921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4" name="Line 770"/>
                <p:cNvSpPr>
                  <a:spLocks noChangeShapeType="1"/>
                </p:cNvSpPr>
                <p:nvPr/>
              </p:nvSpPr>
              <p:spPr bwMode="auto">
                <a:xfrm>
                  <a:off x="1541" y="1969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5" name="Line 771"/>
                <p:cNvSpPr>
                  <a:spLocks noChangeShapeType="1"/>
                </p:cNvSpPr>
                <p:nvPr/>
              </p:nvSpPr>
              <p:spPr bwMode="auto">
                <a:xfrm flipV="1">
                  <a:off x="1637" y="1825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6" name="Line 772"/>
                <p:cNvSpPr>
                  <a:spLocks noChangeShapeType="1"/>
                </p:cNvSpPr>
                <p:nvPr/>
              </p:nvSpPr>
              <p:spPr bwMode="auto">
                <a:xfrm flipH="1">
                  <a:off x="633" y="2017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7" name="Line 773"/>
                <p:cNvSpPr>
                  <a:spLocks noChangeShapeType="1"/>
                </p:cNvSpPr>
                <p:nvPr/>
              </p:nvSpPr>
              <p:spPr bwMode="auto">
                <a:xfrm flipH="1" flipV="1">
                  <a:off x="729" y="2208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8" name="Line 774"/>
                <p:cNvSpPr>
                  <a:spLocks noChangeShapeType="1"/>
                </p:cNvSpPr>
                <p:nvPr/>
              </p:nvSpPr>
              <p:spPr bwMode="auto">
                <a:xfrm flipH="1">
                  <a:off x="824" y="1873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89" name="Line 775"/>
                <p:cNvSpPr>
                  <a:spLocks noChangeShapeType="1"/>
                </p:cNvSpPr>
                <p:nvPr/>
              </p:nvSpPr>
              <p:spPr bwMode="auto">
                <a:xfrm flipH="1">
                  <a:off x="920" y="2256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0" name="Line 776"/>
                <p:cNvSpPr>
                  <a:spLocks noChangeShapeType="1"/>
                </p:cNvSpPr>
                <p:nvPr/>
              </p:nvSpPr>
              <p:spPr bwMode="auto">
                <a:xfrm flipH="1" flipV="1">
                  <a:off x="1016" y="2065"/>
                  <a:ext cx="47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1" name="Line 777"/>
                <p:cNvSpPr>
                  <a:spLocks noChangeShapeType="1"/>
                </p:cNvSpPr>
                <p:nvPr/>
              </p:nvSpPr>
              <p:spPr bwMode="auto">
                <a:xfrm flipH="1" flipV="1">
                  <a:off x="1111" y="1922"/>
                  <a:ext cx="48" cy="19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2" name="Line 778"/>
                <p:cNvSpPr>
                  <a:spLocks noChangeShapeType="1"/>
                </p:cNvSpPr>
                <p:nvPr/>
              </p:nvSpPr>
              <p:spPr bwMode="auto">
                <a:xfrm>
                  <a:off x="1207" y="2064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3" name="Line 779"/>
                <p:cNvSpPr>
                  <a:spLocks noChangeShapeType="1"/>
                </p:cNvSpPr>
                <p:nvPr/>
              </p:nvSpPr>
              <p:spPr bwMode="auto">
                <a:xfrm flipH="1">
                  <a:off x="1302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4" name="Line 780"/>
                <p:cNvSpPr>
                  <a:spLocks noChangeShapeType="1"/>
                </p:cNvSpPr>
                <p:nvPr/>
              </p:nvSpPr>
              <p:spPr bwMode="auto">
                <a:xfrm flipH="1">
                  <a:off x="1398" y="1921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5" name="Line 781"/>
                <p:cNvSpPr>
                  <a:spLocks noChangeShapeType="1"/>
                </p:cNvSpPr>
                <p:nvPr/>
              </p:nvSpPr>
              <p:spPr bwMode="auto">
                <a:xfrm flipH="1">
                  <a:off x="1494" y="1969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6" name="Line 782"/>
                <p:cNvSpPr>
                  <a:spLocks noChangeShapeType="1"/>
                </p:cNvSpPr>
                <p:nvPr/>
              </p:nvSpPr>
              <p:spPr bwMode="auto">
                <a:xfrm flipV="1">
                  <a:off x="1589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97" name="Line 783"/>
                <p:cNvSpPr>
                  <a:spLocks noChangeShapeType="1"/>
                </p:cNvSpPr>
                <p:nvPr/>
              </p:nvSpPr>
              <p:spPr bwMode="auto">
                <a:xfrm>
                  <a:off x="1685" y="1825"/>
                  <a:ext cx="48" cy="52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99" name="Group 784"/>
              <p:cNvGrpSpPr>
                <a:grpSpLocks/>
              </p:cNvGrpSpPr>
              <p:nvPr/>
            </p:nvGrpSpPr>
            <p:grpSpPr bwMode="auto">
              <a:xfrm>
                <a:off x="2880" y="1873"/>
                <a:ext cx="1147" cy="479"/>
                <a:chOff x="1733" y="1873"/>
                <a:chExt cx="1147" cy="479"/>
              </a:xfrm>
            </p:grpSpPr>
            <p:sp>
              <p:nvSpPr>
                <p:cNvPr id="150" name="Line 785"/>
                <p:cNvSpPr>
                  <a:spLocks noChangeShapeType="1"/>
                </p:cNvSpPr>
                <p:nvPr/>
              </p:nvSpPr>
              <p:spPr bwMode="auto">
                <a:xfrm flipH="1">
                  <a:off x="1733" y="2112"/>
                  <a:ext cx="47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1" name="Line 786"/>
                <p:cNvSpPr>
                  <a:spLocks noChangeShapeType="1"/>
                </p:cNvSpPr>
                <p:nvPr/>
              </p:nvSpPr>
              <p:spPr bwMode="auto">
                <a:xfrm flipH="1">
                  <a:off x="1828" y="1969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2" name="Line 787"/>
                <p:cNvSpPr>
                  <a:spLocks noChangeShapeType="1"/>
                </p:cNvSpPr>
                <p:nvPr/>
              </p:nvSpPr>
              <p:spPr bwMode="auto">
                <a:xfrm flipH="1">
                  <a:off x="1924" y="1873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3" name="Line 788"/>
                <p:cNvSpPr>
                  <a:spLocks noChangeShapeType="1"/>
                </p:cNvSpPr>
                <p:nvPr/>
              </p:nvSpPr>
              <p:spPr bwMode="auto">
                <a:xfrm>
                  <a:off x="2019" y="2064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4" name="Line 789"/>
                <p:cNvSpPr>
                  <a:spLocks noChangeShapeType="1"/>
                </p:cNvSpPr>
                <p:nvPr/>
              </p:nvSpPr>
              <p:spPr bwMode="auto">
                <a:xfrm flipV="1">
                  <a:off x="2115" y="1921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5" name="Line 790"/>
                <p:cNvSpPr>
                  <a:spLocks noChangeShapeType="1"/>
                </p:cNvSpPr>
                <p:nvPr/>
              </p:nvSpPr>
              <p:spPr bwMode="auto">
                <a:xfrm flipV="1">
                  <a:off x="2211" y="1969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6" name="Line 791"/>
                <p:cNvSpPr>
                  <a:spLocks noChangeShapeType="1"/>
                </p:cNvSpPr>
                <p:nvPr/>
              </p:nvSpPr>
              <p:spPr bwMode="auto">
                <a:xfrm flipV="1">
                  <a:off x="2306" y="2112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7" name="Line 792"/>
                <p:cNvSpPr>
                  <a:spLocks noChangeShapeType="1"/>
                </p:cNvSpPr>
                <p:nvPr/>
              </p:nvSpPr>
              <p:spPr bwMode="auto">
                <a:xfrm flipH="1">
                  <a:off x="2402" y="1873"/>
                  <a:ext cx="48" cy="33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8" name="Line 793"/>
                <p:cNvSpPr>
                  <a:spLocks noChangeShapeType="1"/>
                </p:cNvSpPr>
                <p:nvPr/>
              </p:nvSpPr>
              <p:spPr bwMode="auto">
                <a:xfrm flipH="1">
                  <a:off x="2498" y="2017"/>
                  <a:ext cx="47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59" name="Line 794"/>
                <p:cNvSpPr>
                  <a:spLocks noChangeShapeType="1"/>
                </p:cNvSpPr>
                <p:nvPr/>
              </p:nvSpPr>
              <p:spPr bwMode="auto">
                <a:xfrm>
                  <a:off x="2593" y="2208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0" name="Line 795"/>
                <p:cNvSpPr>
                  <a:spLocks noChangeShapeType="1"/>
                </p:cNvSpPr>
                <p:nvPr/>
              </p:nvSpPr>
              <p:spPr bwMode="auto">
                <a:xfrm flipH="1" flipV="1">
                  <a:off x="2689" y="2161"/>
                  <a:ext cx="48" cy="14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1" name="Line 796"/>
                <p:cNvSpPr>
                  <a:spLocks noChangeShapeType="1"/>
                </p:cNvSpPr>
                <p:nvPr/>
              </p:nvSpPr>
              <p:spPr bwMode="auto">
                <a:xfrm>
                  <a:off x="2784" y="1969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2" name="Line 797"/>
                <p:cNvSpPr>
                  <a:spLocks noChangeShapeType="1"/>
                </p:cNvSpPr>
                <p:nvPr/>
              </p:nvSpPr>
              <p:spPr bwMode="auto">
                <a:xfrm>
                  <a:off x="1780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3" name="Line 798"/>
                <p:cNvSpPr>
                  <a:spLocks noChangeShapeType="1"/>
                </p:cNvSpPr>
                <p:nvPr/>
              </p:nvSpPr>
              <p:spPr bwMode="auto">
                <a:xfrm flipH="1" flipV="1">
                  <a:off x="1876" y="1970"/>
                  <a:ext cx="48" cy="9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4" name="Line 799"/>
                <p:cNvSpPr>
                  <a:spLocks noChangeShapeType="1"/>
                </p:cNvSpPr>
                <p:nvPr/>
              </p:nvSpPr>
              <p:spPr bwMode="auto">
                <a:xfrm>
                  <a:off x="1972" y="1873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5" name="Line 800"/>
                <p:cNvSpPr>
                  <a:spLocks noChangeShapeType="1"/>
                </p:cNvSpPr>
                <p:nvPr/>
              </p:nvSpPr>
              <p:spPr bwMode="auto">
                <a:xfrm flipH="1">
                  <a:off x="2067" y="1969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6" name="Line 801"/>
                <p:cNvSpPr>
                  <a:spLocks noChangeShapeType="1"/>
                </p:cNvSpPr>
                <p:nvPr/>
              </p:nvSpPr>
              <p:spPr bwMode="auto">
                <a:xfrm>
                  <a:off x="2163" y="192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7" name="Line 802"/>
                <p:cNvSpPr>
                  <a:spLocks noChangeShapeType="1"/>
                </p:cNvSpPr>
                <p:nvPr/>
              </p:nvSpPr>
              <p:spPr bwMode="auto">
                <a:xfrm>
                  <a:off x="2259" y="1969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8" name="Line 803"/>
                <p:cNvSpPr>
                  <a:spLocks noChangeShapeType="1"/>
                </p:cNvSpPr>
                <p:nvPr/>
              </p:nvSpPr>
              <p:spPr bwMode="auto">
                <a:xfrm>
                  <a:off x="2354" y="2112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69" name="Line 804"/>
                <p:cNvSpPr>
                  <a:spLocks noChangeShapeType="1"/>
                </p:cNvSpPr>
                <p:nvPr/>
              </p:nvSpPr>
              <p:spPr bwMode="auto">
                <a:xfrm>
                  <a:off x="2450" y="1873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0" name="Line 805"/>
                <p:cNvSpPr>
                  <a:spLocks noChangeShapeType="1"/>
                </p:cNvSpPr>
                <p:nvPr/>
              </p:nvSpPr>
              <p:spPr bwMode="auto">
                <a:xfrm>
                  <a:off x="2545" y="2017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1" name="Line 806"/>
                <p:cNvSpPr>
                  <a:spLocks noChangeShapeType="1"/>
                </p:cNvSpPr>
                <p:nvPr/>
              </p:nvSpPr>
              <p:spPr bwMode="auto">
                <a:xfrm flipV="1">
                  <a:off x="2641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2" name="Line 807"/>
                <p:cNvSpPr>
                  <a:spLocks noChangeShapeType="1"/>
                </p:cNvSpPr>
                <p:nvPr/>
              </p:nvSpPr>
              <p:spPr bwMode="auto">
                <a:xfrm flipH="1">
                  <a:off x="2737" y="1969"/>
                  <a:ext cx="47" cy="33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73" name="Line 808"/>
                <p:cNvSpPr>
                  <a:spLocks noChangeShapeType="1"/>
                </p:cNvSpPr>
                <p:nvPr/>
              </p:nvSpPr>
              <p:spPr bwMode="auto">
                <a:xfrm flipH="1">
                  <a:off x="2832" y="2017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00" name="Group 809"/>
              <p:cNvGrpSpPr>
                <a:grpSpLocks/>
              </p:cNvGrpSpPr>
              <p:nvPr/>
            </p:nvGrpSpPr>
            <p:grpSpPr bwMode="auto">
              <a:xfrm>
                <a:off x="4027" y="1921"/>
                <a:ext cx="1148" cy="621"/>
                <a:chOff x="4027" y="1921"/>
                <a:chExt cx="1148" cy="621"/>
              </a:xfrm>
            </p:grpSpPr>
            <p:sp>
              <p:nvSpPr>
                <p:cNvPr id="126" name="Line 810"/>
                <p:cNvSpPr>
                  <a:spLocks noChangeShapeType="1"/>
                </p:cNvSpPr>
                <p:nvPr/>
              </p:nvSpPr>
              <p:spPr bwMode="auto">
                <a:xfrm>
                  <a:off x="4027" y="2017"/>
                  <a:ext cx="48" cy="28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7" name="Line 811"/>
                <p:cNvSpPr>
                  <a:spLocks noChangeShapeType="1"/>
                </p:cNvSpPr>
                <p:nvPr/>
              </p:nvSpPr>
              <p:spPr bwMode="auto">
                <a:xfrm flipH="1">
                  <a:off x="4123" y="1921"/>
                  <a:ext cx="47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8" name="Line 812"/>
                <p:cNvSpPr>
                  <a:spLocks noChangeShapeType="1"/>
                </p:cNvSpPr>
                <p:nvPr/>
              </p:nvSpPr>
              <p:spPr bwMode="auto">
                <a:xfrm flipH="1">
                  <a:off x="4218" y="2208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9" name="Line 813"/>
                <p:cNvSpPr>
                  <a:spLocks noChangeShapeType="1"/>
                </p:cNvSpPr>
                <p:nvPr/>
              </p:nvSpPr>
              <p:spPr bwMode="auto">
                <a:xfrm>
                  <a:off x="4314" y="2160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0" name="Line 814"/>
                <p:cNvSpPr>
                  <a:spLocks noChangeShapeType="1"/>
                </p:cNvSpPr>
                <p:nvPr/>
              </p:nvSpPr>
              <p:spPr bwMode="auto">
                <a:xfrm flipH="1">
                  <a:off x="4409" y="2160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1" name="Line 815"/>
                <p:cNvSpPr>
                  <a:spLocks noChangeShapeType="1"/>
                </p:cNvSpPr>
                <p:nvPr/>
              </p:nvSpPr>
              <p:spPr bwMode="auto">
                <a:xfrm>
                  <a:off x="4505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2" name="Line 816"/>
                <p:cNvSpPr>
                  <a:spLocks noChangeShapeType="1"/>
                </p:cNvSpPr>
                <p:nvPr/>
              </p:nvSpPr>
              <p:spPr bwMode="auto">
                <a:xfrm flipH="1" flipV="1">
                  <a:off x="4602" y="2304"/>
                  <a:ext cx="47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3" name="Line 817"/>
                <p:cNvSpPr>
                  <a:spLocks noChangeShapeType="1"/>
                </p:cNvSpPr>
                <p:nvPr/>
              </p:nvSpPr>
              <p:spPr bwMode="auto">
                <a:xfrm>
                  <a:off x="4697" y="2064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4" name="Line 818"/>
                <p:cNvSpPr>
                  <a:spLocks noChangeShapeType="1"/>
                </p:cNvSpPr>
                <p:nvPr/>
              </p:nvSpPr>
              <p:spPr bwMode="auto">
                <a:xfrm>
                  <a:off x="4793" y="2256"/>
                  <a:ext cx="48" cy="4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5" name="Line 819"/>
                <p:cNvSpPr>
                  <a:spLocks noChangeShapeType="1"/>
                </p:cNvSpPr>
                <p:nvPr/>
              </p:nvSpPr>
              <p:spPr bwMode="auto">
                <a:xfrm>
                  <a:off x="4889" y="2112"/>
                  <a:ext cx="47" cy="43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6" name="Line 820"/>
                <p:cNvSpPr>
                  <a:spLocks noChangeShapeType="1"/>
                </p:cNvSpPr>
                <p:nvPr/>
              </p:nvSpPr>
              <p:spPr bwMode="auto">
                <a:xfrm flipH="1">
                  <a:off x="4984" y="2303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7" name="Line 821"/>
                <p:cNvSpPr>
                  <a:spLocks noChangeShapeType="1"/>
                </p:cNvSpPr>
                <p:nvPr/>
              </p:nvSpPr>
              <p:spPr bwMode="auto">
                <a:xfrm>
                  <a:off x="5080" y="2256"/>
                  <a:ext cx="48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8" name="Line 822"/>
                <p:cNvSpPr>
                  <a:spLocks noChangeShapeType="1"/>
                </p:cNvSpPr>
                <p:nvPr/>
              </p:nvSpPr>
              <p:spPr bwMode="auto">
                <a:xfrm flipH="1">
                  <a:off x="4075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39" name="Line 823"/>
                <p:cNvSpPr>
                  <a:spLocks noChangeShapeType="1"/>
                </p:cNvSpPr>
                <p:nvPr/>
              </p:nvSpPr>
              <p:spPr bwMode="auto">
                <a:xfrm>
                  <a:off x="4170" y="1921"/>
                  <a:ext cx="48" cy="57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0" name="Line 824"/>
                <p:cNvSpPr>
                  <a:spLocks noChangeShapeType="1"/>
                </p:cNvSpPr>
                <p:nvPr/>
              </p:nvSpPr>
              <p:spPr bwMode="auto">
                <a:xfrm flipH="1">
                  <a:off x="4266" y="2160"/>
                  <a:ext cx="48" cy="4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1" name="Line 825"/>
                <p:cNvSpPr>
                  <a:spLocks noChangeShapeType="1"/>
                </p:cNvSpPr>
                <p:nvPr/>
              </p:nvSpPr>
              <p:spPr bwMode="auto">
                <a:xfrm>
                  <a:off x="4362" y="2256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2" name="Line 826"/>
                <p:cNvSpPr>
                  <a:spLocks noChangeShapeType="1"/>
                </p:cNvSpPr>
                <p:nvPr/>
              </p:nvSpPr>
              <p:spPr bwMode="auto">
                <a:xfrm>
                  <a:off x="4457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3" name="Line 827"/>
                <p:cNvSpPr>
                  <a:spLocks noChangeShapeType="1"/>
                </p:cNvSpPr>
                <p:nvPr/>
              </p:nvSpPr>
              <p:spPr bwMode="auto">
                <a:xfrm flipH="1">
                  <a:off x="4553" y="2303"/>
                  <a:ext cx="49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4" name="Line 828"/>
                <p:cNvSpPr>
                  <a:spLocks noChangeShapeType="1"/>
                </p:cNvSpPr>
                <p:nvPr/>
              </p:nvSpPr>
              <p:spPr bwMode="auto">
                <a:xfrm flipH="1">
                  <a:off x="4649" y="2064"/>
                  <a:ext cx="48" cy="28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5" name="Line 829"/>
                <p:cNvSpPr>
                  <a:spLocks noChangeShapeType="1"/>
                </p:cNvSpPr>
                <p:nvPr/>
              </p:nvSpPr>
              <p:spPr bwMode="auto">
                <a:xfrm flipV="1">
                  <a:off x="4745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6" name="Line 830"/>
                <p:cNvSpPr>
                  <a:spLocks noChangeShapeType="1"/>
                </p:cNvSpPr>
                <p:nvPr/>
              </p:nvSpPr>
              <p:spPr bwMode="auto">
                <a:xfrm flipH="1">
                  <a:off x="4841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7" name="Line 831"/>
                <p:cNvSpPr>
                  <a:spLocks noChangeShapeType="1"/>
                </p:cNvSpPr>
                <p:nvPr/>
              </p:nvSpPr>
              <p:spPr bwMode="auto">
                <a:xfrm flipH="1">
                  <a:off x="4936" y="2351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8" name="Line 832"/>
                <p:cNvSpPr>
                  <a:spLocks noChangeShapeType="1"/>
                </p:cNvSpPr>
                <p:nvPr/>
              </p:nvSpPr>
              <p:spPr bwMode="auto">
                <a:xfrm flipH="1">
                  <a:off x="5032" y="2256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49" name="Line 833"/>
                <p:cNvSpPr>
                  <a:spLocks noChangeShapeType="1"/>
                </p:cNvSpPr>
                <p:nvPr/>
              </p:nvSpPr>
              <p:spPr bwMode="auto">
                <a:xfrm flipV="1">
                  <a:off x="5128" y="2160"/>
                  <a:ext cx="47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101" name="Group 834"/>
              <p:cNvGrpSpPr>
                <a:grpSpLocks/>
              </p:cNvGrpSpPr>
              <p:nvPr/>
            </p:nvGrpSpPr>
            <p:grpSpPr bwMode="auto">
              <a:xfrm>
                <a:off x="585" y="1873"/>
                <a:ext cx="1148" cy="622"/>
                <a:chOff x="585" y="1873"/>
                <a:chExt cx="1148" cy="622"/>
              </a:xfrm>
            </p:grpSpPr>
            <p:sp>
              <p:nvSpPr>
                <p:cNvPr id="102" name="Line 835"/>
                <p:cNvSpPr>
                  <a:spLocks noChangeShapeType="1"/>
                </p:cNvSpPr>
                <p:nvPr/>
              </p:nvSpPr>
              <p:spPr bwMode="auto">
                <a:xfrm flipH="1" flipV="1">
                  <a:off x="585" y="2160"/>
                  <a:ext cx="48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3" name="Line 836"/>
                <p:cNvSpPr>
                  <a:spLocks noChangeShapeType="1"/>
                </p:cNvSpPr>
                <p:nvPr/>
              </p:nvSpPr>
              <p:spPr bwMode="auto">
                <a:xfrm>
                  <a:off x="681" y="1873"/>
                  <a:ext cx="48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4" name="Line 837"/>
                <p:cNvSpPr>
                  <a:spLocks noChangeShapeType="1"/>
                </p:cNvSpPr>
                <p:nvPr/>
              </p:nvSpPr>
              <p:spPr bwMode="auto">
                <a:xfrm>
                  <a:off x="777" y="2208"/>
                  <a:ext cx="47" cy="287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5" name="Line 838"/>
                <p:cNvSpPr>
                  <a:spLocks noChangeShapeType="1"/>
                </p:cNvSpPr>
                <p:nvPr/>
              </p:nvSpPr>
              <p:spPr bwMode="auto">
                <a:xfrm flipH="1">
                  <a:off x="872" y="2351"/>
                  <a:ext cx="48" cy="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6" name="Line 839"/>
                <p:cNvSpPr>
                  <a:spLocks noChangeShapeType="1"/>
                </p:cNvSpPr>
                <p:nvPr/>
              </p:nvSpPr>
              <p:spPr bwMode="auto">
                <a:xfrm>
                  <a:off x="968" y="2160"/>
                  <a:ext cx="48" cy="143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7" name="Line 840"/>
                <p:cNvSpPr>
                  <a:spLocks noChangeShapeType="1"/>
                </p:cNvSpPr>
                <p:nvPr/>
              </p:nvSpPr>
              <p:spPr bwMode="auto">
                <a:xfrm>
                  <a:off x="1063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8" name="Line 841"/>
                <p:cNvSpPr>
                  <a:spLocks noChangeShapeType="1"/>
                </p:cNvSpPr>
                <p:nvPr/>
              </p:nvSpPr>
              <p:spPr bwMode="auto">
                <a:xfrm>
                  <a:off x="1159" y="2208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09" name="Line 842"/>
                <p:cNvSpPr>
                  <a:spLocks noChangeShapeType="1"/>
                </p:cNvSpPr>
                <p:nvPr/>
              </p:nvSpPr>
              <p:spPr bwMode="auto">
                <a:xfrm>
                  <a:off x="1255" y="2064"/>
                  <a:ext cx="47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0" name="Line 843"/>
                <p:cNvSpPr>
                  <a:spLocks noChangeShapeType="1"/>
                </p:cNvSpPr>
                <p:nvPr/>
              </p:nvSpPr>
              <p:spPr bwMode="auto">
                <a:xfrm>
                  <a:off x="1350" y="2208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1" name="Line 844"/>
                <p:cNvSpPr>
                  <a:spLocks noChangeShapeType="1"/>
                </p:cNvSpPr>
                <p:nvPr/>
              </p:nvSpPr>
              <p:spPr bwMode="auto">
                <a:xfrm flipH="1" flipV="1">
                  <a:off x="1446" y="2256"/>
                  <a:ext cx="48" cy="9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2" name="Line 845"/>
                <p:cNvSpPr>
                  <a:spLocks noChangeShapeType="1"/>
                </p:cNvSpPr>
                <p:nvPr/>
              </p:nvSpPr>
              <p:spPr bwMode="auto">
                <a:xfrm>
                  <a:off x="1542" y="2112"/>
                  <a:ext cx="47" cy="191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3" name="Line 846"/>
                <p:cNvSpPr>
                  <a:spLocks noChangeShapeType="1"/>
                </p:cNvSpPr>
                <p:nvPr/>
              </p:nvSpPr>
              <p:spPr bwMode="auto">
                <a:xfrm>
                  <a:off x="1637" y="2112"/>
                  <a:ext cx="48" cy="23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4" name="Line 847"/>
                <p:cNvSpPr>
                  <a:spLocks noChangeShapeType="1"/>
                </p:cNvSpPr>
                <p:nvPr/>
              </p:nvSpPr>
              <p:spPr bwMode="auto">
                <a:xfrm flipH="1">
                  <a:off x="633" y="1873"/>
                  <a:ext cx="48" cy="479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5" name="Line 848"/>
                <p:cNvSpPr>
                  <a:spLocks noChangeShapeType="1"/>
                </p:cNvSpPr>
                <p:nvPr/>
              </p:nvSpPr>
              <p:spPr bwMode="auto">
                <a:xfrm>
                  <a:off x="729" y="2160"/>
                  <a:ext cx="48" cy="48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6" name="Line 849"/>
                <p:cNvSpPr>
                  <a:spLocks noChangeShapeType="1"/>
                </p:cNvSpPr>
                <p:nvPr/>
              </p:nvSpPr>
              <p:spPr bwMode="auto">
                <a:xfrm flipH="1">
                  <a:off x="824" y="2351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7" name="Line 850"/>
                <p:cNvSpPr>
                  <a:spLocks noChangeShapeType="1"/>
                </p:cNvSpPr>
                <p:nvPr/>
              </p:nvSpPr>
              <p:spPr bwMode="auto">
                <a:xfrm flipH="1">
                  <a:off x="920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8" name="Line 851"/>
                <p:cNvSpPr>
                  <a:spLocks noChangeShapeType="1"/>
                </p:cNvSpPr>
                <p:nvPr/>
              </p:nvSpPr>
              <p:spPr bwMode="auto">
                <a:xfrm flipH="1">
                  <a:off x="1016" y="2112"/>
                  <a:ext cx="47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19" name="Line 852"/>
                <p:cNvSpPr>
                  <a:spLocks noChangeShapeType="1"/>
                </p:cNvSpPr>
                <p:nvPr/>
              </p:nvSpPr>
              <p:spPr bwMode="auto">
                <a:xfrm flipH="1">
                  <a:off x="1111" y="2208"/>
                  <a:ext cx="48" cy="14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0" name="Line 853"/>
                <p:cNvSpPr>
                  <a:spLocks noChangeShapeType="1"/>
                </p:cNvSpPr>
                <p:nvPr/>
              </p:nvSpPr>
              <p:spPr bwMode="auto">
                <a:xfrm flipH="1">
                  <a:off x="1207" y="2064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1" name="Line 854"/>
                <p:cNvSpPr>
                  <a:spLocks noChangeShapeType="1"/>
                </p:cNvSpPr>
                <p:nvPr/>
              </p:nvSpPr>
              <p:spPr bwMode="auto">
                <a:xfrm flipH="1">
                  <a:off x="1302" y="2208"/>
                  <a:ext cx="48" cy="96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2" name="Line 855"/>
                <p:cNvSpPr>
                  <a:spLocks noChangeShapeType="1"/>
                </p:cNvSpPr>
                <p:nvPr/>
              </p:nvSpPr>
              <p:spPr bwMode="auto">
                <a:xfrm flipH="1">
                  <a:off x="1398" y="2256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3" name="Line 856"/>
                <p:cNvSpPr>
                  <a:spLocks noChangeShapeType="1"/>
                </p:cNvSpPr>
                <p:nvPr/>
              </p:nvSpPr>
              <p:spPr bwMode="auto">
                <a:xfrm flipH="1">
                  <a:off x="1494" y="2112"/>
                  <a:ext cx="48" cy="24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4" name="Line 857"/>
                <p:cNvSpPr>
                  <a:spLocks noChangeShapeType="1"/>
                </p:cNvSpPr>
                <p:nvPr/>
              </p:nvSpPr>
              <p:spPr bwMode="auto">
                <a:xfrm flipH="1">
                  <a:off x="1589" y="2112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125" name="Line 858"/>
                <p:cNvSpPr>
                  <a:spLocks noChangeShapeType="1"/>
                </p:cNvSpPr>
                <p:nvPr/>
              </p:nvSpPr>
              <p:spPr bwMode="auto">
                <a:xfrm flipH="1">
                  <a:off x="1685" y="2160"/>
                  <a:ext cx="48" cy="192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898" name="Straight Arrow Connector 897"/>
          <p:cNvCxnSpPr/>
          <p:nvPr/>
        </p:nvCxnSpPr>
        <p:spPr>
          <a:xfrm flipV="1">
            <a:off x="8487791" y="1059873"/>
            <a:ext cx="1196536" cy="304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9" name="Straight Arrow Connector 898"/>
          <p:cNvCxnSpPr/>
          <p:nvPr/>
        </p:nvCxnSpPr>
        <p:spPr>
          <a:xfrm>
            <a:off x="6999985" y="5767915"/>
            <a:ext cx="1819276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641928" y="5917282"/>
                <a:ext cx="2723823" cy="6380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latin typeface="Georgia"/>
                    <a:cs typeface="Georgia"/>
                  </a:rPr>
                  <a:t>Time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dirty="0" smtClean="0">
                            <a:latin typeface="Cambria Math" panose="02040503050406030204" pitchFamily="18" charset="0"/>
                            <a:cs typeface="Georgia"/>
                          </a:rPr>
                        </m:ctrlPr>
                      </m:fPr>
                      <m:num>
                        <m:r>
                          <a:rPr lang="en-US" sz="2400" i="1" dirty="0" smtClean="0">
                            <a:latin typeface="Cambria Math" charset="0"/>
                            <a:cs typeface="Georgia"/>
                          </a:rPr>
                          <m:t>1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400">
                            <a:latin typeface="Georgia"/>
                            <a:cs typeface="Georgia"/>
                          </a:rPr>
                          <m:t>Bandwidth</m:t>
                        </m:r>
                      </m:den>
                    </m:f>
                  </m:oMath>
                </a14:m>
                <a:endParaRPr lang="en-US" sz="2400" dirty="0">
                  <a:latin typeface="Georgia"/>
                  <a:cs typeface="Georgia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1928" y="5917282"/>
                <a:ext cx="2723823" cy="638060"/>
              </a:xfrm>
              <a:prstGeom prst="rect">
                <a:avLst/>
              </a:prstGeom>
              <a:blipFill rotWithShape="0">
                <a:blip r:embed="rId3"/>
                <a:stretch>
                  <a:fillRect l="-3587" b="-5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8229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7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1.85185E-6 L 0.05586 -3.7037E-7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9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3.33333E-6 L -0.03789 -3.33333E-6 " pathEditMode="relative" rAng="0" ptsTypes="AA">
                                      <p:cBhvr>
                                        <p:cTn id="58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8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586 -1.85185E-6 C 0.05586 -0.02916 0.04857 -0.05347 0.03919 -0.07014 C 0.02982 -0.0868 0.0168 -0.0993 0.00013 -0.09954 " pathEditMode="relative" rAng="0" ptsTypes="AAA">
                                      <p:cBhvr>
                                        <p:cTn id="60" dur="3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86" y="-4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8500"/>
                            </p:stCondLst>
                            <p:childTnLst>
                              <p:par>
                                <p:cTn id="72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89 -3.33333E-6 L -0.07474 -0.00046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9" y="-23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-0.09954 C -0.01641 -0.0993 -0.03021 -0.08727 -0.03958 -0.0706 C -0.04896 -0.05416 -0.05612 -0.03125 -0.05612 -1.85185E-6 " pathEditMode="relative" rAng="0" ptsTypes="AAA">
                                      <p:cBhvr>
                                        <p:cTn id="75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2" y="49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1000"/>
                            </p:stCondLst>
                            <p:childTnLst>
                              <p:par>
                                <p:cTn id="87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474 -0.00046 L -0.11211 -0.00046 " pathEditMode="relative" rAng="0" ptsTypes="AA">
                                      <p:cBhvr>
                                        <p:cTn id="88" dur="1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5" y="0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0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599 -0.00023 C -0.05599 0.03172 -0.04883 0.05417 -0.03958 0.07084 C -0.03021 0.0875 -0.01562 0.09977 0.00013 0.09977 " pathEditMode="relative" rAng="0" ptsTypes="AAA">
                                      <p:cBhvr>
                                        <p:cTn id="90" dur="1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9" y="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240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2900"/>
                            </p:stCondLst>
                            <p:childTnLst>
                              <p:par>
                                <p:cTn id="102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211 -0.00047 L -0.14935 -3.33333E-6 " pathEditMode="relative" rAng="0" ptsTypes="AA">
                                      <p:cBhvr>
                                        <p:cTn id="10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62" y="0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0" presetClass="path" presetSubtype="0" accel="50000" decel="5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9977 C 0.01563 0.1 0.02995 0.08773 0.03932 0.07107 C 0.04857 0.0544 0.05586 0.02871 0.05586 -1.85185E-6 " pathEditMode="relative" rAng="0" ptsTypes="AAA">
                                      <p:cBhvr>
                                        <p:cTn id="10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86" y="-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3900"/>
                            </p:stCondLst>
                            <p:childTnLst>
                              <p:par>
                                <p:cTn id="107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4400"/>
                            </p:stCondLst>
                            <p:childTnLst>
                              <p:par>
                                <p:cTn id="117" presetID="17" presetClass="exit" presetSubtype="4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8" dur="2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2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2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7" presetClass="exit" presetSubtype="1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4" dur="2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2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2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2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35" presetClass="path" presetSubtype="0" accel="50000" decel="5000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586 -3.7037E-7 L -1.04167E-6 -1.85185E-6 " pathEditMode="relative" rAng="0" ptsTypes="AA">
                                      <p:cBhvr>
                                        <p:cTn id="130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0"/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53" presetClass="exit" presetSubtype="0" fill="hold" grpId="7" nodeType="withEffect">
                                  <p:stCondLst>
                                    <p:cond delay="1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2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8" grpId="2" animBg="1"/>
      <p:bldP spid="18" grpId="3" animBg="1"/>
      <p:bldP spid="19" grpId="0" animBg="1"/>
      <p:bldP spid="19" grpId="1" animBg="1"/>
      <p:bldP spid="19" grpId="2" animBg="1"/>
      <p:bldP spid="19" grpId="3" animBg="1"/>
      <p:bldP spid="33" grpId="0" animBg="1"/>
      <p:bldP spid="33" grpId="1" animBg="1"/>
      <p:bldP spid="33" grpId="2" animBg="1"/>
      <p:bldP spid="33" grpId="3" animBg="1"/>
      <p:bldP spid="33" grpId="4" animBg="1"/>
      <p:bldP spid="33" grpId="5" animBg="1"/>
      <p:bldP spid="33" grpId="6" animBg="1"/>
      <p:bldP spid="33" grpId="7" animBg="1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Digital data transmission</a:t>
            </a:r>
          </a:p>
        </p:txBody>
      </p:sp>
      <p:grpSp>
        <p:nvGrpSpPr>
          <p:cNvPr id="7" name="Group 3"/>
          <p:cNvGrpSpPr>
            <a:grpSpLocks/>
          </p:cNvGrpSpPr>
          <p:nvPr/>
        </p:nvGrpSpPr>
        <p:grpSpPr bwMode="auto">
          <a:xfrm>
            <a:off x="2445447" y="3564464"/>
            <a:ext cx="7286625" cy="2732088"/>
            <a:chOff x="585" y="2160"/>
            <a:chExt cx="4590" cy="1721"/>
          </a:xfrm>
        </p:grpSpPr>
        <p:grpSp>
          <p:nvGrpSpPr>
            <p:cNvPr id="8" name="Group 4"/>
            <p:cNvGrpSpPr>
              <a:grpSpLocks/>
            </p:cNvGrpSpPr>
            <p:nvPr/>
          </p:nvGrpSpPr>
          <p:grpSpPr bwMode="auto">
            <a:xfrm>
              <a:off x="872" y="2305"/>
              <a:ext cx="1147" cy="1243"/>
              <a:chOff x="872" y="870"/>
              <a:chExt cx="1147" cy="1243"/>
            </a:xfrm>
          </p:grpSpPr>
          <p:grpSp>
            <p:nvGrpSpPr>
              <p:cNvPr id="61" name="Group 5"/>
              <p:cNvGrpSpPr>
                <a:grpSpLocks/>
              </p:cNvGrpSpPr>
              <p:nvPr/>
            </p:nvGrpSpPr>
            <p:grpSpPr bwMode="auto">
              <a:xfrm>
                <a:off x="920" y="1061"/>
                <a:ext cx="1052" cy="1052"/>
                <a:chOff x="920" y="1061"/>
                <a:chExt cx="1052" cy="1052"/>
              </a:xfrm>
            </p:grpSpPr>
            <p:sp>
              <p:nvSpPr>
                <p:cNvPr id="63" name="Line 6"/>
                <p:cNvSpPr>
                  <a:spLocks noChangeShapeType="1"/>
                </p:cNvSpPr>
                <p:nvPr/>
              </p:nvSpPr>
              <p:spPr bwMode="auto">
                <a:xfrm flipV="1">
                  <a:off x="1446" y="1061"/>
                  <a:ext cx="0" cy="1052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4" name="Oval 7"/>
                <p:cNvSpPr>
                  <a:spLocks noChangeArrowheads="1"/>
                </p:cNvSpPr>
                <p:nvPr/>
              </p:nvSpPr>
              <p:spPr bwMode="auto">
                <a:xfrm>
                  <a:off x="1015" y="1157"/>
                  <a:ext cx="861" cy="860"/>
                </a:xfrm>
                <a:prstGeom prst="ellipse">
                  <a:avLst/>
                </a:prstGeom>
                <a:noFill/>
                <a:ln w="9525" algn="ctr">
                  <a:solidFill>
                    <a:srgbClr val="80808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65" name="Line 8"/>
                <p:cNvSpPr>
                  <a:spLocks noChangeShapeType="1"/>
                </p:cNvSpPr>
                <p:nvPr/>
              </p:nvSpPr>
              <p:spPr bwMode="auto">
                <a:xfrm>
                  <a:off x="920" y="1587"/>
                  <a:ext cx="1052" cy="0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62" name="Text Box 9"/>
              <p:cNvSpPr txBox="1">
                <a:spLocks noChangeArrowheads="1"/>
              </p:cNvSpPr>
              <p:nvPr/>
            </p:nvSpPr>
            <p:spPr bwMode="auto">
              <a:xfrm>
                <a:off x="872" y="870"/>
                <a:ext cx="1147" cy="21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sz="1600" b="1" dirty="0"/>
                  <a:t>Phase shifts</a:t>
                </a:r>
              </a:p>
            </p:txBody>
          </p:sp>
        </p:grpSp>
        <p:grpSp>
          <p:nvGrpSpPr>
            <p:cNvPr id="9" name="Group 10"/>
            <p:cNvGrpSpPr>
              <a:grpSpLocks/>
            </p:cNvGrpSpPr>
            <p:nvPr/>
          </p:nvGrpSpPr>
          <p:grpSpPr bwMode="auto">
            <a:xfrm>
              <a:off x="3167" y="2735"/>
              <a:ext cx="1720" cy="574"/>
              <a:chOff x="3741" y="2160"/>
              <a:chExt cx="1720" cy="574"/>
            </a:xfrm>
          </p:grpSpPr>
          <p:sp>
            <p:nvSpPr>
              <p:cNvPr id="58" name="Freeform 11"/>
              <p:cNvSpPr>
                <a:spLocks/>
              </p:cNvSpPr>
              <p:nvPr/>
            </p:nvSpPr>
            <p:spPr bwMode="auto">
              <a:xfrm>
                <a:off x="3741" y="2160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59" name="Freeform 12"/>
              <p:cNvSpPr>
                <a:spLocks/>
              </p:cNvSpPr>
              <p:nvPr/>
            </p:nvSpPr>
            <p:spPr bwMode="auto">
              <a:xfrm flipV="1">
                <a:off x="4314" y="2447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60" name="Freeform 13"/>
              <p:cNvSpPr>
                <a:spLocks/>
              </p:cNvSpPr>
              <p:nvPr/>
            </p:nvSpPr>
            <p:spPr bwMode="auto">
              <a:xfrm>
                <a:off x="4888" y="2160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0" name="Group 14"/>
            <p:cNvGrpSpPr>
              <a:grpSpLocks/>
            </p:cNvGrpSpPr>
            <p:nvPr/>
          </p:nvGrpSpPr>
          <p:grpSpPr bwMode="auto">
            <a:xfrm>
              <a:off x="3454" y="2735"/>
              <a:ext cx="1147" cy="574"/>
              <a:chOff x="4027" y="2734"/>
              <a:chExt cx="1147" cy="574"/>
            </a:xfrm>
          </p:grpSpPr>
          <p:sp>
            <p:nvSpPr>
              <p:cNvPr id="56" name="Freeform 15"/>
              <p:cNvSpPr>
                <a:spLocks/>
              </p:cNvSpPr>
              <p:nvPr/>
            </p:nvSpPr>
            <p:spPr bwMode="auto">
              <a:xfrm flipV="1">
                <a:off x="4027" y="3021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FF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57" name="Freeform 16"/>
              <p:cNvSpPr>
                <a:spLocks/>
              </p:cNvSpPr>
              <p:nvPr/>
            </p:nvSpPr>
            <p:spPr bwMode="auto">
              <a:xfrm>
                <a:off x="4601" y="273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FF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1" name="Group 17"/>
            <p:cNvGrpSpPr>
              <a:grpSpLocks/>
            </p:cNvGrpSpPr>
            <p:nvPr/>
          </p:nvGrpSpPr>
          <p:grpSpPr bwMode="auto">
            <a:xfrm>
              <a:off x="3167" y="2734"/>
              <a:ext cx="1720" cy="574"/>
              <a:chOff x="3741" y="3307"/>
              <a:chExt cx="1720" cy="574"/>
            </a:xfrm>
          </p:grpSpPr>
          <p:sp>
            <p:nvSpPr>
              <p:cNvPr id="53" name="Freeform 18"/>
              <p:cNvSpPr>
                <a:spLocks/>
              </p:cNvSpPr>
              <p:nvPr/>
            </p:nvSpPr>
            <p:spPr bwMode="auto">
              <a:xfrm flipV="1">
                <a:off x="3741" y="359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54" name="Freeform 19"/>
              <p:cNvSpPr>
                <a:spLocks/>
              </p:cNvSpPr>
              <p:nvPr/>
            </p:nvSpPr>
            <p:spPr bwMode="auto">
              <a:xfrm>
                <a:off x="4315" y="3307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55" name="Freeform 20"/>
              <p:cNvSpPr>
                <a:spLocks/>
              </p:cNvSpPr>
              <p:nvPr/>
            </p:nvSpPr>
            <p:spPr bwMode="auto">
              <a:xfrm flipV="1">
                <a:off x="4888" y="359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sp>
          <p:nvSpPr>
            <p:cNvPr id="12" name="Rectangle 21"/>
            <p:cNvSpPr>
              <a:spLocks noChangeArrowheads="1"/>
            </p:cNvSpPr>
            <p:nvPr/>
          </p:nvSpPr>
          <p:spPr bwMode="auto">
            <a:xfrm>
              <a:off x="4601" y="2160"/>
              <a:ext cx="574" cy="1721"/>
            </a:xfrm>
            <a:prstGeom prst="rect">
              <a:avLst/>
            </a:prstGeom>
            <a:solidFill>
              <a:schemeClr val="bg1"/>
            </a:solidFill>
            <a:ln w="0" algn="ctr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3" name="Rectangle 22"/>
            <p:cNvSpPr>
              <a:spLocks noChangeArrowheads="1"/>
            </p:cNvSpPr>
            <p:nvPr/>
          </p:nvSpPr>
          <p:spPr bwMode="auto">
            <a:xfrm>
              <a:off x="2880" y="2640"/>
              <a:ext cx="574" cy="765"/>
            </a:xfrm>
            <a:prstGeom prst="rect">
              <a:avLst/>
            </a:prstGeom>
            <a:solidFill>
              <a:schemeClr val="bg1"/>
            </a:solidFill>
            <a:ln w="0" algn="ctr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4" name="Oval 23"/>
            <p:cNvSpPr>
              <a:spLocks noChangeArrowheads="1"/>
            </p:cNvSpPr>
            <p:nvPr/>
          </p:nvSpPr>
          <p:spPr bwMode="auto">
            <a:xfrm>
              <a:off x="1398" y="2974"/>
              <a:ext cx="95" cy="95"/>
            </a:xfrm>
            <a:prstGeom prst="ellipse">
              <a:avLst/>
            </a:prstGeom>
            <a:noFill/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  <p:grpSp>
          <p:nvGrpSpPr>
            <p:cNvPr id="15" name="Group 24"/>
            <p:cNvGrpSpPr>
              <a:grpSpLocks/>
            </p:cNvGrpSpPr>
            <p:nvPr/>
          </p:nvGrpSpPr>
          <p:grpSpPr bwMode="auto">
            <a:xfrm>
              <a:off x="1637" y="2887"/>
              <a:ext cx="286" cy="182"/>
              <a:chOff x="1637" y="1452"/>
              <a:chExt cx="286" cy="182"/>
            </a:xfrm>
          </p:grpSpPr>
          <p:sp>
            <p:nvSpPr>
              <p:cNvPr id="51" name="Text Box 25"/>
              <p:cNvSpPr txBox="1">
                <a:spLocks noChangeArrowheads="1"/>
              </p:cNvSpPr>
              <p:nvPr/>
            </p:nvSpPr>
            <p:spPr bwMode="auto">
              <a:xfrm>
                <a:off x="1637" y="1452"/>
                <a:ext cx="239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 dirty="0">
                    <a:solidFill>
                      <a:srgbClr val="CC0000"/>
                    </a:solidFill>
                  </a:rPr>
                  <a:t>00</a:t>
                </a:r>
              </a:p>
            </p:txBody>
          </p:sp>
          <p:sp>
            <p:nvSpPr>
              <p:cNvPr id="52" name="Oval 26"/>
              <p:cNvSpPr>
                <a:spLocks noChangeArrowheads="1"/>
              </p:cNvSpPr>
              <p:nvPr/>
            </p:nvSpPr>
            <p:spPr bwMode="auto">
              <a:xfrm>
                <a:off x="1828" y="1539"/>
                <a:ext cx="95" cy="95"/>
              </a:xfrm>
              <a:prstGeom prst="ellipse">
                <a:avLst/>
              </a:prstGeom>
              <a:solidFill>
                <a:srgbClr val="FF0000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6" name="Group 27"/>
            <p:cNvGrpSpPr>
              <a:grpSpLocks/>
            </p:cNvGrpSpPr>
            <p:nvPr/>
          </p:nvGrpSpPr>
          <p:grpSpPr bwMode="auto">
            <a:xfrm>
              <a:off x="1270" y="2544"/>
              <a:ext cx="286" cy="241"/>
              <a:chOff x="1270" y="1109"/>
              <a:chExt cx="286" cy="241"/>
            </a:xfrm>
          </p:grpSpPr>
          <p:sp>
            <p:nvSpPr>
              <p:cNvPr id="49" name="Text Box 28"/>
              <p:cNvSpPr txBox="1">
                <a:spLocks noChangeArrowheads="1"/>
              </p:cNvSpPr>
              <p:nvPr/>
            </p:nvSpPr>
            <p:spPr bwMode="auto">
              <a:xfrm>
                <a:off x="1270" y="1177"/>
                <a:ext cx="286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 dirty="0">
                    <a:solidFill>
                      <a:srgbClr val="009900"/>
                    </a:solidFill>
                  </a:rPr>
                  <a:t>01</a:t>
                </a:r>
              </a:p>
            </p:txBody>
          </p:sp>
          <p:sp>
            <p:nvSpPr>
              <p:cNvPr id="50" name="Oval 29"/>
              <p:cNvSpPr>
                <a:spLocks noChangeArrowheads="1"/>
              </p:cNvSpPr>
              <p:nvPr/>
            </p:nvSpPr>
            <p:spPr bwMode="auto">
              <a:xfrm>
                <a:off x="1398" y="1109"/>
                <a:ext cx="95" cy="95"/>
              </a:xfrm>
              <a:prstGeom prst="ellipse">
                <a:avLst/>
              </a:prstGeom>
              <a:solidFill>
                <a:srgbClr val="009900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7" name="Group 30"/>
            <p:cNvGrpSpPr>
              <a:grpSpLocks/>
            </p:cNvGrpSpPr>
            <p:nvPr/>
          </p:nvGrpSpPr>
          <p:grpSpPr bwMode="auto">
            <a:xfrm>
              <a:off x="1270" y="3261"/>
              <a:ext cx="286" cy="239"/>
              <a:chOff x="1270" y="1826"/>
              <a:chExt cx="286" cy="239"/>
            </a:xfrm>
          </p:grpSpPr>
          <p:sp>
            <p:nvSpPr>
              <p:cNvPr id="47" name="Text Box 31"/>
              <p:cNvSpPr txBox="1">
                <a:spLocks noChangeArrowheads="1"/>
              </p:cNvSpPr>
              <p:nvPr/>
            </p:nvSpPr>
            <p:spPr bwMode="auto">
              <a:xfrm>
                <a:off x="1270" y="1826"/>
                <a:ext cx="286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 dirty="0">
                    <a:solidFill>
                      <a:srgbClr val="0033CC"/>
                    </a:solidFill>
                  </a:rPr>
                  <a:t>10</a:t>
                </a:r>
              </a:p>
            </p:txBody>
          </p:sp>
          <p:sp>
            <p:nvSpPr>
              <p:cNvPr id="48" name="Oval 32"/>
              <p:cNvSpPr>
                <a:spLocks noChangeArrowheads="1"/>
              </p:cNvSpPr>
              <p:nvPr/>
            </p:nvSpPr>
            <p:spPr bwMode="auto">
              <a:xfrm>
                <a:off x="1398" y="1970"/>
                <a:ext cx="95" cy="95"/>
              </a:xfrm>
              <a:prstGeom prst="ellipse">
                <a:avLst/>
              </a:prstGeom>
              <a:solidFill>
                <a:srgbClr val="0033CC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oup 33"/>
            <p:cNvGrpSpPr>
              <a:grpSpLocks/>
            </p:cNvGrpSpPr>
            <p:nvPr/>
          </p:nvGrpSpPr>
          <p:grpSpPr bwMode="auto">
            <a:xfrm>
              <a:off x="968" y="2887"/>
              <a:ext cx="286" cy="182"/>
              <a:chOff x="968" y="1452"/>
              <a:chExt cx="286" cy="182"/>
            </a:xfrm>
          </p:grpSpPr>
          <p:sp>
            <p:nvSpPr>
              <p:cNvPr id="45" name="Text Box 34"/>
              <p:cNvSpPr txBox="1">
                <a:spLocks noChangeArrowheads="1"/>
              </p:cNvSpPr>
              <p:nvPr/>
            </p:nvSpPr>
            <p:spPr bwMode="auto">
              <a:xfrm>
                <a:off x="1015" y="1452"/>
                <a:ext cx="239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 dirty="0">
                    <a:solidFill>
                      <a:srgbClr val="CC00FF"/>
                    </a:solidFill>
                  </a:rPr>
                  <a:t>11</a:t>
                </a:r>
              </a:p>
            </p:txBody>
          </p:sp>
          <p:sp>
            <p:nvSpPr>
              <p:cNvPr id="46" name="Oval 35"/>
              <p:cNvSpPr>
                <a:spLocks noChangeArrowheads="1"/>
              </p:cNvSpPr>
              <p:nvPr/>
            </p:nvSpPr>
            <p:spPr bwMode="auto">
              <a:xfrm>
                <a:off x="968" y="1539"/>
                <a:ext cx="95" cy="95"/>
              </a:xfrm>
              <a:prstGeom prst="ellipse">
                <a:avLst/>
              </a:prstGeom>
              <a:solidFill>
                <a:srgbClr val="CC00FF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9" name="Group 36"/>
            <p:cNvGrpSpPr>
              <a:grpSpLocks/>
            </p:cNvGrpSpPr>
            <p:nvPr/>
          </p:nvGrpSpPr>
          <p:grpSpPr bwMode="auto">
            <a:xfrm>
              <a:off x="3119" y="2304"/>
              <a:ext cx="2008" cy="1100"/>
              <a:chOff x="3119" y="870"/>
              <a:chExt cx="2008" cy="1100"/>
            </a:xfrm>
          </p:grpSpPr>
          <p:grpSp>
            <p:nvGrpSpPr>
              <p:cNvPr id="40" name="Group 37"/>
              <p:cNvGrpSpPr>
                <a:grpSpLocks/>
              </p:cNvGrpSpPr>
              <p:nvPr/>
            </p:nvGrpSpPr>
            <p:grpSpPr bwMode="auto">
              <a:xfrm>
                <a:off x="3119" y="1205"/>
                <a:ext cx="1865" cy="765"/>
                <a:chOff x="3119" y="1205"/>
                <a:chExt cx="1865" cy="765"/>
              </a:xfrm>
            </p:grpSpPr>
            <p:sp>
              <p:nvSpPr>
                <p:cNvPr id="43" name="Line 38"/>
                <p:cNvSpPr>
                  <a:spLocks noChangeShapeType="1"/>
                </p:cNvSpPr>
                <p:nvPr/>
              </p:nvSpPr>
              <p:spPr bwMode="auto">
                <a:xfrm>
                  <a:off x="3119" y="1587"/>
                  <a:ext cx="1865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44" name="Line 39"/>
                <p:cNvSpPr>
                  <a:spLocks noChangeShapeType="1"/>
                </p:cNvSpPr>
                <p:nvPr/>
              </p:nvSpPr>
              <p:spPr bwMode="auto">
                <a:xfrm flipV="1">
                  <a:off x="3454" y="1205"/>
                  <a:ext cx="0" cy="76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41" name="Text Box 40"/>
              <p:cNvSpPr txBox="1">
                <a:spLocks noChangeArrowheads="1"/>
              </p:cNvSpPr>
              <p:nvPr/>
            </p:nvSpPr>
            <p:spPr bwMode="auto">
              <a:xfrm>
                <a:off x="3454" y="870"/>
                <a:ext cx="1147" cy="21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sz="1600" b="1" dirty="0"/>
                  <a:t>Signals</a:t>
                </a:r>
              </a:p>
            </p:txBody>
          </p:sp>
          <p:sp>
            <p:nvSpPr>
              <p:cNvPr id="42" name="Text Box 41"/>
              <p:cNvSpPr txBox="1">
                <a:spLocks noChangeArrowheads="1"/>
              </p:cNvSpPr>
              <p:nvPr/>
            </p:nvSpPr>
            <p:spPr bwMode="auto">
              <a:xfrm>
                <a:off x="4936" y="1444"/>
                <a:ext cx="191" cy="25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2000" i="1" dirty="0">
                    <a:latin typeface="Times" pitchFamily="18" charset="0"/>
                  </a:rPr>
                  <a:t>t</a:t>
                </a:r>
              </a:p>
            </p:txBody>
          </p:sp>
        </p:grpSp>
        <p:grpSp>
          <p:nvGrpSpPr>
            <p:cNvPr id="20" name="Group 42"/>
            <p:cNvGrpSpPr>
              <a:grpSpLocks/>
            </p:cNvGrpSpPr>
            <p:nvPr/>
          </p:nvGrpSpPr>
          <p:grpSpPr bwMode="auto">
            <a:xfrm>
              <a:off x="3454" y="2734"/>
              <a:ext cx="1146" cy="574"/>
              <a:chOff x="4027" y="1586"/>
              <a:chExt cx="1146" cy="574"/>
            </a:xfrm>
          </p:grpSpPr>
          <p:sp>
            <p:nvSpPr>
              <p:cNvPr id="38" name="Freeform 43"/>
              <p:cNvSpPr>
                <a:spLocks/>
              </p:cNvSpPr>
              <p:nvPr/>
            </p:nvSpPr>
            <p:spPr bwMode="auto">
              <a:xfrm>
                <a:off x="4027" y="1586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39" name="Freeform 44"/>
              <p:cNvSpPr>
                <a:spLocks/>
              </p:cNvSpPr>
              <p:nvPr/>
            </p:nvSpPr>
            <p:spPr bwMode="auto">
              <a:xfrm flipV="1">
                <a:off x="4600" y="1873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21" name="Group 45"/>
            <p:cNvGrpSpPr>
              <a:grpSpLocks/>
            </p:cNvGrpSpPr>
            <p:nvPr/>
          </p:nvGrpSpPr>
          <p:grpSpPr bwMode="auto">
            <a:xfrm>
              <a:off x="3119" y="3021"/>
              <a:ext cx="1817" cy="0"/>
              <a:chOff x="3119" y="2734"/>
              <a:chExt cx="1817" cy="0"/>
            </a:xfrm>
          </p:grpSpPr>
          <p:sp>
            <p:nvSpPr>
              <p:cNvPr id="36" name="Line 46"/>
              <p:cNvSpPr>
                <a:spLocks noChangeShapeType="1"/>
              </p:cNvSpPr>
              <p:nvPr/>
            </p:nvSpPr>
            <p:spPr bwMode="auto">
              <a:xfrm>
                <a:off x="3119" y="2734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37" name="Line 47"/>
              <p:cNvSpPr>
                <a:spLocks noChangeShapeType="1"/>
              </p:cNvSpPr>
              <p:nvPr/>
            </p:nvSpPr>
            <p:spPr bwMode="auto">
              <a:xfrm>
                <a:off x="4601" y="2734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22" name="Group 48"/>
            <p:cNvGrpSpPr>
              <a:grpSpLocks/>
            </p:cNvGrpSpPr>
            <p:nvPr/>
          </p:nvGrpSpPr>
          <p:grpSpPr bwMode="auto">
            <a:xfrm>
              <a:off x="3119" y="2734"/>
              <a:ext cx="1817" cy="286"/>
              <a:chOff x="3119" y="3021"/>
              <a:chExt cx="1817" cy="286"/>
            </a:xfrm>
          </p:grpSpPr>
          <p:sp>
            <p:nvSpPr>
              <p:cNvPr id="32" name="Line 49"/>
              <p:cNvSpPr>
                <a:spLocks noChangeShapeType="1"/>
              </p:cNvSpPr>
              <p:nvPr/>
            </p:nvSpPr>
            <p:spPr bwMode="auto">
              <a:xfrm flipV="1">
                <a:off x="3454" y="3021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33" name="Line 50"/>
              <p:cNvSpPr>
                <a:spLocks noChangeShapeType="1"/>
              </p:cNvSpPr>
              <p:nvPr/>
            </p:nvSpPr>
            <p:spPr bwMode="auto">
              <a:xfrm flipV="1">
                <a:off x="4601" y="3021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34" name="Line 51"/>
              <p:cNvSpPr>
                <a:spLocks noChangeShapeType="1"/>
              </p:cNvSpPr>
              <p:nvPr/>
            </p:nvSpPr>
            <p:spPr bwMode="auto">
              <a:xfrm flipH="1" flipV="1">
                <a:off x="3119" y="3307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35" name="Line 52"/>
              <p:cNvSpPr>
                <a:spLocks noChangeShapeType="1"/>
              </p:cNvSpPr>
              <p:nvPr/>
            </p:nvSpPr>
            <p:spPr bwMode="auto">
              <a:xfrm flipH="1" flipV="1">
                <a:off x="4601" y="3307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23" name="Group 53"/>
            <p:cNvGrpSpPr>
              <a:grpSpLocks/>
            </p:cNvGrpSpPr>
            <p:nvPr/>
          </p:nvGrpSpPr>
          <p:grpSpPr bwMode="auto">
            <a:xfrm>
              <a:off x="3119" y="3021"/>
              <a:ext cx="1817" cy="0"/>
              <a:chOff x="3119" y="2351"/>
              <a:chExt cx="1817" cy="0"/>
            </a:xfrm>
          </p:grpSpPr>
          <p:sp>
            <p:nvSpPr>
              <p:cNvPr id="30" name="Line 54"/>
              <p:cNvSpPr>
                <a:spLocks noChangeShapeType="1"/>
              </p:cNvSpPr>
              <p:nvPr/>
            </p:nvSpPr>
            <p:spPr bwMode="auto">
              <a:xfrm>
                <a:off x="3119" y="2351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31" name="Line 55"/>
              <p:cNvSpPr>
                <a:spLocks noChangeShapeType="1"/>
              </p:cNvSpPr>
              <p:nvPr/>
            </p:nvSpPr>
            <p:spPr bwMode="auto">
              <a:xfrm>
                <a:off x="4601" y="2351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24" name="Group 56"/>
            <p:cNvGrpSpPr>
              <a:grpSpLocks/>
            </p:cNvGrpSpPr>
            <p:nvPr/>
          </p:nvGrpSpPr>
          <p:grpSpPr bwMode="auto">
            <a:xfrm>
              <a:off x="3119" y="3021"/>
              <a:ext cx="1817" cy="286"/>
              <a:chOff x="3119" y="3403"/>
              <a:chExt cx="1817" cy="286"/>
            </a:xfrm>
          </p:grpSpPr>
          <p:sp>
            <p:nvSpPr>
              <p:cNvPr id="26" name="Line 57"/>
              <p:cNvSpPr>
                <a:spLocks noChangeShapeType="1"/>
              </p:cNvSpPr>
              <p:nvPr/>
            </p:nvSpPr>
            <p:spPr bwMode="auto">
              <a:xfrm>
                <a:off x="3119" y="3403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7" name="Line 58"/>
              <p:cNvSpPr>
                <a:spLocks noChangeShapeType="1"/>
              </p:cNvSpPr>
              <p:nvPr/>
            </p:nvSpPr>
            <p:spPr bwMode="auto">
              <a:xfrm>
                <a:off x="4601" y="3403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8" name="Line 59"/>
              <p:cNvSpPr>
                <a:spLocks noChangeShapeType="1"/>
              </p:cNvSpPr>
              <p:nvPr/>
            </p:nvSpPr>
            <p:spPr bwMode="auto">
              <a:xfrm flipV="1">
                <a:off x="3454" y="3403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9" name="Line 60"/>
              <p:cNvSpPr>
                <a:spLocks noChangeShapeType="1"/>
              </p:cNvSpPr>
              <p:nvPr/>
            </p:nvSpPr>
            <p:spPr bwMode="auto">
              <a:xfrm flipV="1">
                <a:off x="4601" y="3403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sp>
          <p:nvSpPr>
            <p:cNvPr id="25" name="Rectangle 61"/>
            <p:cNvSpPr>
              <a:spLocks noChangeArrowheads="1"/>
            </p:cNvSpPr>
            <p:nvPr/>
          </p:nvSpPr>
          <p:spPr bwMode="auto">
            <a:xfrm>
              <a:off x="585" y="2638"/>
              <a:ext cx="96" cy="765"/>
            </a:xfrm>
            <a:prstGeom prst="rect">
              <a:avLst/>
            </a:prstGeom>
            <a:solidFill>
              <a:schemeClr val="bg1"/>
            </a:solidFill>
            <a:ln w="0" algn="ctr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4229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11022E-16 L 1.04167E-6 -0.3333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Digital data transmission</a:t>
            </a:r>
          </a:p>
        </p:txBody>
      </p:sp>
      <p:sp>
        <p:nvSpPr>
          <p:cNvPr id="74" name="Text Box 2"/>
          <p:cNvSpPr txBox="1">
            <a:spLocks noChangeArrowheads="1"/>
          </p:cNvSpPr>
          <p:nvPr/>
        </p:nvSpPr>
        <p:spPr bwMode="auto">
          <a:xfrm>
            <a:off x="2362311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b="1">
                <a:solidFill>
                  <a:srgbClr val="CC0000"/>
                </a:solidFill>
              </a:rPr>
              <a:t>00</a:t>
            </a:r>
          </a:p>
        </p:txBody>
      </p:sp>
      <p:sp>
        <p:nvSpPr>
          <p:cNvPr id="75" name="Text Box 3"/>
          <p:cNvSpPr txBox="1">
            <a:spLocks noChangeArrowheads="1"/>
          </p:cNvSpPr>
          <p:nvPr/>
        </p:nvSpPr>
        <p:spPr bwMode="auto">
          <a:xfrm>
            <a:off x="3273536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b="1">
                <a:solidFill>
                  <a:srgbClr val="0033CC"/>
                </a:solidFill>
              </a:rPr>
              <a:t>10</a:t>
            </a:r>
          </a:p>
        </p:txBody>
      </p:sp>
      <p:sp>
        <p:nvSpPr>
          <p:cNvPr id="76" name="Text Box 4"/>
          <p:cNvSpPr txBox="1">
            <a:spLocks noChangeArrowheads="1"/>
          </p:cNvSpPr>
          <p:nvPr/>
        </p:nvSpPr>
        <p:spPr bwMode="auto">
          <a:xfrm>
            <a:off x="4184761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b="1">
                <a:solidFill>
                  <a:srgbClr val="CC00FF"/>
                </a:solidFill>
              </a:rPr>
              <a:t>11</a:t>
            </a:r>
          </a:p>
        </p:txBody>
      </p:sp>
      <p:sp>
        <p:nvSpPr>
          <p:cNvPr id="77" name="Text Box 5"/>
          <p:cNvSpPr txBox="1">
            <a:spLocks noChangeArrowheads="1"/>
          </p:cNvSpPr>
          <p:nvPr/>
        </p:nvSpPr>
        <p:spPr bwMode="auto">
          <a:xfrm>
            <a:off x="5095986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b="1">
                <a:solidFill>
                  <a:srgbClr val="009900"/>
                </a:solidFill>
              </a:rPr>
              <a:t>01</a:t>
            </a:r>
          </a:p>
        </p:txBody>
      </p:sp>
      <p:sp>
        <p:nvSpPr>
          <p:cNvPr id="78" name="Text Box 6"/>
          <p:cNvSpPr txBox="1">
            <a:spLocks noChangeArrowheads="1"/>
          </p:cNvSpPr>
          <p:nvPr/>
        </p:nvSpPr>
        <p:spPr bwMode="auto">
          <a:xfrm>
            <a:off x="2362311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>
                <a:solidFill>
                  <a:srgbClr val="CC0000"/>
                </a:solidFill>
              </a:rPr>
              <a:t>00</a:t>
            </a:r>
          </a:p>
        </p:txBody>
      </p:sp>
      <p:sp>
        <p:nvSpPr>
          <p:cNvPr id="79" name="Text Box 7"/>
          <p:cNvSpPr txBox="1">
            <a:spLocks noChangeArrowheads="1"/>
          </p:cNvSpPr>
          <p:nvPr/>
        </p:nvSpPr>
        <p:spPr bwMode="auto">
          <a:xfrm>
            <a:off x="3273536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>
                <a:solidFill>
                  <a:srgbClr val="0033CC"/>
                </a:solidFill>
              </a:rPr>
              <a:t>10</a:t>
            </a:r>
          </a:p>
        </p:txBody>
      </p:sp>
      <p:sp>
        <p:nvSpPr>
          <p:cNvPr id="80" name="Text Box 8"/>
          <p:cNvSpPr txBox="1">
            <a:spLocks noChangeArrowheads="1"/>
          </p:cNvSpPr>
          <p:nvPr/>
        </p:nvSpPr>
        <p:spPr bwMode="auto">
          <a:xfrm>
            <a:off x="4184761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>
                <a:solidFill>
                  <a:srgbClr val="CC00FF"/>
                </a:solidFill>
              </a:rPr>
              <a:t>11</a:t>
            </a:r>
          </a:p>
        </p:txBody>
      </p:sp>
      <p:sp>
        <p:nvSpPr>
          <p:cNvPr id="81" name="Text Box 9"/>
          <p:cNvSpPr txBox="1">
            <a:spLocks noChangeArrowheads="1"/>
          </p:cNvSpPr>
          <p:nvPr/>
        </p:nvSpPr>
        <p:spPr bwMode="auto">
          <a:xfrm>
            <a:off x="5095986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>
                <a:solidFill>
                  <a:srgbClr val="009900"/>
                </a:solidFill>
              </a:rPr>
              <a:t>01</a:t>
            </a:r>
          </a:p>
        </p:txBody>
      </p:sp>
      <p:sp>
        <p:nvSpPr>
          <p:cNvPr id="82" name="Text Box 10"/>
          <p:cNvSpPr txBox="1">
            <a:spLocks noChangeArrowheads="1"/>
          </p:cNvSpPr>
          <p:nvPr/>
        </p:nvSpPr>
        <p:spPr bwMode="auto">
          <a:xfrm>
            <a:off x="5095986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/>
              <a:t>01</a:t>
            </a:r>
          </a:p>
        </p:txBody>
      </p:sp>
      <p:sp>
        <p:nvSpPr>
          <p:cNvPr id="83" name="Text Box 11"/>
          <p:cNvSpPr txBox="1">
            <a:spLocks noChangeArrowheads="1"/>
          </p:cNvSpPr>
          <p:nvPr/>
        </p:nvSpPr>
        <p:spPr bwMode="auto">
          <a:xfrm>
            <a:off x="4184761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/>
              <a:t>11</a:t>
            </a:r>
          </a:p>
        </p:txBody>
      </p:sp>
      <p:sp>
        <p:nvSpPr>
          <p:cNvPr id="84" name="Text Box 12"/>
          <p:cNvSpPr txBox="1">
            <a:spLocks noChangeArrowheads="1"/>
          </p:cNvSpPr>
          <p:nvPr/>
        </p:nvSpPr>
        <p:spPr bwMode="auto">
          <a:xfrm>
            <a:off x="3273536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/>
              <a:t>10</a:t>
            </a:r>
          </a:p>
        </p:txBody>
      </p:sp>
      <p:sp>
        <p:nvSpPr>
          <p:cNvPr id="85" name="Text Box 13"/>
          <p:cNvSpPr txBox="1">
            <a:spLocks noChangeArrowheads="1"/>
          </p:cNvSpPr>
          <p:nvPr/>
        </p:nvSpPr>
        <p:spPr bwMode="auto">
          <a:xfrm>
            <a:off x="2362311" y="4470721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/>
              <a:t>00</a:t>
            </a:r>
          </a:p>
        </p:txBody>
      </p:sp>
      <p:sp>
        <p:nvSpPr>
          <p:cNvPr id="86" name="Text Box 15"/>
          <p:cNvSpPr txBox="1">
            <a:spLocks noChangeArrowheads="1"/>
          </p:cNvSpPr>
          <p:nvPr/>
        </p:nvSpPr>
        <p:spPr bwMode="auto">
          <a:xfrm>
            <a:off x="6005623" y="4470721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/>
              <a:t>11</a:t>
            </a:r>
          </a:p>
        </p:txBody>
      </p:sp>
      <p:sp>
        <p:nvSpPr>
          <p:cNvPr id="87" name="Text Box 16"/>
          <p:cNvSpPr txBox="1">
            <a:spLocks noChangeArrowheads="1"/>
          </p:cNvSpPr>
          <p:nvPr/>
        </p:nvSpPr>
        <p:spPr bwMode="auto">
          <a:xfrm>
            <a:off x="8739298" y="4470721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dirty="0"/>
              <a:t>10</a:t>
            </a:r>
          </a:p>
        </p:txBody>
      </p:sp>
      <p:sp>
        <p:nvSpPr>
          <p:cNvPr id="88" name="Text Box 17"/>
          <p:cNvSpPr txBox="1">
            <a:spLocks noChangeArrowheads="1"/>
          </p:cNvSpPr>
          <p:nvPr/>
        </p:nvSpPr>
        <p:spPr bwMode="auto">
          <a:xfrm>
            <a:off x="7828073" y="4470721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dirty="0"/>
              <a:t>01</a:t>
            </a:r>
          </a:p>
        </p:txBody>
      </p:sp>
      <p:sp>
        <p:nvSpPr>
          <p:cNvPr id="89" name="Text Box 18"/>
          <p:cNvSpPr txBox="1">
            <a:spLocks noChangeArrowheads="1"/>
          </p:cNvSpPr>
          <p:nvPr/>
        </p:nvSpPr>
        <p:spPr bwMode="auto">
          <a:xfrm>
            <a:off x="6916848" y="4470721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/>
              <a:t>00</a:t>
            </a:r>
          </a:p>
        </p:txBody>
      </p:sp>
      <p:grpSp>
        <p:nvGrpSpPr>
          <p:cNvPr id="90" name="Group 19"/>
          <p:cNvGrpSpPr>
            <a:grpSpLocks/>
          </p:cNvGrpSpPr>
          <p:nvPr/>
        </p:nvGrpSpPr>
        <p:grpSpPr bwMode="auto">
          <a:xfrm>
            <a:off x="1982898" y="5685159"/>
            <a:ext cx="8197850" cy="758825"/>
            <a:chOff x="298" y="3499"/>
            <a:chExt cx="5164" cy="478"/>
          </a:xfrm>
        </p:grpSpPr>
        <p:sp>
          <p:nvSpPr>
            <p:cNvPr id="91" name="Line 20"/>
            <p:cNvSpPr>
              <a:spLocks noChangeShapeType="1"/>
            </p:cNvSpPr>
            <p:nvPr/>
          </p:nvSpPr>
          <p:spPr bwMode="auto">
            <a:xfrm flipV="1">
              <a:off x="585" y="3499"/>
              <a:ext cx="0" cy="47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92" name="Line 21"/>
            <p:cNvSpPr>
              <a:spLocks noChangeShapeType="1"/>
            </p:cNvSpPr>
            <p:nvPr/>
          </p:nvSpPr>
          <p:spPr bwMode="auto">
            <a:xfrm>
              <a:off x="298" y="3738"/>
              <a:ext cx="516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grpSp>
        <p:nvGrpSpPr>
          <p:cNvPr id="93" name="Group 22"/>
          <p:cNvGrpSpPr>
            <a:grpSpLocks/>
          </p:cNvGrpSpPr>
          <p:nvPr/>
        </p:nvGrpSpPr>
        <p:grpSpPr bwMode="auto">
          <a:xfrm>
            <a:off x="2438511" y="1283021"/>
            <a:ext cx="7286625" cy="2732088"/>
            <a:chOff x="585" y="726"/>
            <a:chExt cx="4590" cy="1721"/>
          </a:xfrm>
        </p:grpSpPr>
        <p:grpSp>
          <p:nvGrpSpPr>
            <p:cNvPr id="94" name="Group 23"/>
            <p:cNvGrpSpPr>
              <a:grpSpLocks/>
            </p:cNvGrpSpPr>
            <p:nvPr/>
          </p:nvGrpSpPr>
          <p:grpSpPr bwMode="auto">
            <a:xfrm>
              <a:off x="872" y="871"/>
              <a:ext cx="1147" cy="1243"/>
              <a:chOff x="872" y="870"/>
              <a:chExt cx="1147" cy="1243"/>
            </a:xfrm>
          </p:grpSpPr>
          <p:grpSp>
            <p:nvGrpSpPr>
              <p:cNvPr id="147" name="Group 24"/>
              <p:cNvGrpSpPr>
                <a:grpSpLocks/>
              </p:cNvGrpSpPr>
              <p:nvPr/>
            </p:nvGrpSpPr>
            <p:grpSpPr bwMode="auto">
              <a:xfrm>
                <a:off x="920" y="1061"/>
                <a:ext cx="1052" cy="1052"/>
                <a:chOff x="920" y="1061"/>
                <a:chExt cx="1052" cy="1052"/>
              </a:xfrm>
            </p:grpSpPr>
            <p:sp>
              <p:nvSpPr>
                <p:cNvPr id="149" name="Line 25"/>
                <p:cNvSpPr>
                  <a:spLocks noChangeShapeType="1"/>
                </p:cNvSpPr>
                <p:nvPr/>
              </p:nvSpPr>
              <p:spPr bwMode="auto">
                <a:xfrm flipV="1">
                  <a:off x="1446" y="1061"/>
                  <a:ext cx="0" cy="1052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150" name="Oval 26"/>
                <p:cNvSpPr>
                  <a:spLocks noChangeArrowheads="1"/>
                </p:cNvSpPr>
                <p:nvPr/>
              </p:nvSpPr>
              <p:spPr bwMode="auto">
                <a:xfrm>
                  <a:off x="1015" y="1157"/>
                  <a:ext cx="861" cy="860"/>
                </a:xfrm>
                <a:prstGeom prst="ellipse">
                  <a:avLst/>
                </a:prstGeom>
                <a:noFill/>
                <a:ln w="9525" algn="ctr">
                  <a:solidFill>
                    <a:srgbClr val="80808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151" name="Line 27"/>
                <p:cNvSpPr>
                  <a:spLocks noChangeShapeType="1"/>
                </p:cNvSpPr>
                <p:nvPr/>
              </p:nvSpPr>
              <p:spPr bwMode="auto">
                <a:xfrm>
                  <a:off x="920" y="1587"/>
                  <a:ext cx="1052" cy="0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148" name="Text Box 28"/>
              <p:cNvSpPr txBox="1">
                <a:spLocks noChangeArrowheads="1"/>
              </p:cNvSpPr>
              <p:nvPr/>
            </p:nvSpPr>
            <p:spPr bwMode="auto">
              <a:xfrm>
                <a:off x="872" y="870"/>
                <a:ext cx="1147" cy="21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sz="1600" b="1" dirty="0"/>
                  <a:t>Phase shifts</a:t>
                </a:r>
              </a:p>
            </p:txBody>
          </p:sp>
        </p:grpSp>
        <p:grpSp>
          <p:nvGrpSpPr>
            <p:cNvPr id="95" name="Group 29"/>
            <p:cNvGrpSpPr>
              <a:grpSpLocks/>
            </p:cNvGrpSpPr>
            <p:nvPr/>
          </p:nvGrpSpPr>
          <p:grpSpPr bwMode="auto">
            <a:xfrm>
              <a:off x="3167" y="1301"/>
              <a:ext cx="1720" cy="574"/>
              <a:chOff x="3741" y="2160"/>
              <a:chExt cx="1720" cy="574"/>
            </a:xfrm>
          </p:grpSpPr>
          <p:sp>
            <p:nvSpPr>
              <p:cNvPr id="144" name="Freeform 30"/>
              <p:cNvSpPr>
                <a:spLocks/>
              </p:cNvSpPr>
              <p:nvPr/>
            </p:nvSpPr>
            <p:spPr bwMode="auto">
              <a:xfrm>
                <a:off x="3741" y="2160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45" name="Freeform 31"/>
              <p:cNvSpPr>
                <a:spLocks/>
              </p:cNvSpPr>
              <p:nvPr/>
            </p:nvSpPr>
            <p:spPr bwMode="auto">
              <a:xfrm flipV="1">
                <a:off x="4314" y="2447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46" name="Freeform 32"/>
              <p:cNvSpPr>
                <a:spLocks/>
              </p:cNvSpPr>
              <p:nvPr/>
            </p:nvSpPr>
            <p:spPr bwMode="auto">
              <a:xfrm>
                <a:off x="4888" y="2160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96" name="Group 33"/>
            <p:cNvGrpSpPr>
              <a:grpSpLocks/>
            </p:cNvGrpSpPr>
            <p:nvPr/>
          </p:nvGrpSpPr>
          <p:grpSpPr bwMode="auto">
            <a:xfrm>
              <a:off x="3454" y="1301"/>
              <a:ext cx="1147" cy="574"/>
              <a:chOff x="4027" y="2734"/>
              <a:chExt cx="1147" cy="574"/>
            </a:xfrm>
          </p:grpSpPr>
          <p:sp>
            <p:nvSpPr>
              <p:cNvPr id="142" name="Freeform 34"/>
              <p:cNvSpPr>
                <a:spLocks/>
              </p:cNvSpPr>
              <p:nvPr/>
            </p:nvSpPr>
            <p:spPr bwMode="auto">
              <a:xfrm flipV="1">
                <a:off x="4027" y="3021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FF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43" name="Freeform 35"/>
              <p:cNvSpPr>
                <a:spLocks/>
              </p:cNvSpPr>
              <p:nvPr/>
            </p:nvSpPr>
            <p:spPr bwMode="auto">
              <a:xfrm>
                <a:off x="4601" y="273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FF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97" name="Group 36"/>
            <p:cNvGrpSpPr>
              <a:grpSpLocks/>
            </p:cNvGrpSpPr>
            <p:nvPr/>
          </p:nvGrpSpPr>
          <p:grpSpPr bwMode="auto">
            <a:xfrm>
              <a:off x="3167" y="1300"/>
              <a:ext cx="1720" cy="574"/>
              <a:chOff x="3741" y="3307"/>
              <a:chExt cx="1720" cy="574"/>
            </a:xfrm>
          </p:grpSpPr>
          <p:sp>
            <p:nvSpPr>
              <p:cNvPr id="139" name="Freeform 37"/>
              <p:cNvSpPr>
                <a:spLocks/>
              </p:cNvSpPr>
              <p:nvPr/>
            </p:nvSpPr>
            <p:spPr bwMode="auto">
              <a:xfrm flipV="1">
                <a:off x="3741" y="359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40" name="Freeform 38"/>
              <p:cNvSpPr>
                <a:spLocks/>
              </p:cNvSpPr>
              <p:nvPr/>
            </p:nvSpPr>
            <p:spPr bwMode="auto">
              <a:xfrm>
                <a:off x="4315" y="3307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41" name="Freeform 39"/>
              <p:cNvSpPr>
                <a:spLocks/>
              </p:cNvSpPr>
              <p:nvPr/>
            </p:nvSpPr>
            <p:spPr bwMode="auto">
              <a:xfrm flipV="1">
                <a:off x="4888" y="359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98" name="Rectangle 40"/>
            <p:cNvSpPr>
              <a:spLocks noChangeArrowheads="1"/>
            </p:cNvSpPr>
            <p:nvPr/>
          </p:nvSpPr>
          <p:spPr bwMode="auto">
            <a:xfrm>
              <a:off x="4601" y="726"/>
              <a:ext cx="574" cy="1721"/>
            </a:xfrm>
            <a:prstGeom prst="rect">
              <a:avLst/>
            </a:prstGeom>
            <a:solidFill>
              <a:schemeClr val="bg1"/>
            </a:solidFill>
            <a:ln w="0" algn="ctr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99" name="Rectangle 41"/>
            <p:cNvSpPr>
              <a:spLocks noChangeArrowheads="1"/>
            </p:cNvSpPr>
            <p:nvPr/>
          </p:nvSpPr>
          <p:spPr bwMode="auto">
            <a:xfrm>
              <a:off x="2880" y="1206"/>
              <a:ext cx="574" cy="765"/>
            </a:xfrm>
            <a:prstGeom prst="rect">
              <a:avLst/>
            </a:prstGeom>
            <a:solidFill>
              <a:schemeClr val="bg1"/>
            </a:solidFill>
            <a:ln w="0" algn="ctr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00" name="Oval 42"/>
            <p:cNvSpPr>
              <a:spLocks noChangeArrowheads="1"/>
            </p:cNvSpPr>
            <p:nvPr/>
          </p:nvSpPr>
          <p:spPr bwMode="auto">
            <a:xfrm>
              <a:off x="1398" y="1540"/>
              <a:ext cx="95" cy="95"/>
            </a:xfrm>
            <a:prstGeom prst="ellipse">
              <a:avLst/>
            </a:prstGeom>
            <a:noFill/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grpSp>
          <p:nvGrpSpPr>
            <p:cNvPr id="101" name="Group 43"/>
            <p:cNvGrpSpPr>
              <a:grpSpLocks/>
            </p:cNvGrpSpPr>
            <p:nvPr/>
          </p:nvGrpSpPr>
          <p:grpSpPr bwMode="auto">
            <a:xfrm>
              <a:off x="1637" y="1453"/>
              <a:ext cx="286" cy="182"/>
              <a:chOff x="1637" y="1452"/>
              <a:chExt cx="286" cy="182"/>
            </a:xfrm>
          </p:grpSpPr>
          <p:sp>
            <p:nvSpPr>
              <p:cNvPr id="137" name="Text Box 44"/>
              <p:cNvSpPr txBox="1">
                <a:spLocks noChangeArrowheads="1"/>
              </p:cNvSpPr>
              <p:nvPr/>
            </p:nvSpPr>
            <p:spPr bwMode="auto">
              <a:xfrm>
                <a:off x="1637" y="1452"/>
                <a:ext cx="239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>
                    <a:solidFill>
                      <a:srgbClr val="CC0000"/>
                    </a:solidFill>
                  </a:rPr>
                  <a:t>00</a:t>
                </a:r>
              </a:p>
            </p:txBody>
          </p:sp>
          <p:sp>
            <p:nvSpPr>
              <p:cNvPr id="138" name="Oval 45"/>
              <p:cNvSpPr>
                <a:spLocks noChangeArrowheads="1"/>
              </p:cNvSpPr>
              <p:nvPr/>
            </p:nvSpPr>
            <p:spPr bwMode="auto">
              <a:xfrm>
                <a:off x="1828" y="1539"/>
                <a:ext cx="95" cy="95"/>
              </a:xfrm>
              <a:prstGeom prst="ellipse">
                <a:avLst/>
              </a:prstGeom>
              <a:solidFill>
                <a:srgbClr val="FF0000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02" name="Group 46"/>
            <p:cNvGrpSpPr>
              <a:grpSpLocks/>
            </p:cNvGrpSpPr>
            <p:nvPr/>
          </p:nvGrpSpPr>
          <p:grpSpPr bwMode="auto">
            <a:xfrm>
              <a:off x="1270" y="1110"/>
              <a:ext cx="286" cy="241"/>
              <a:chOff x="1270" y="1109"/>
              <a:chExt cx="286" cy="241"/>
            </a:xfrm>
          </p:grpSpPr>
          <p:sp>
            <p:nvSpPr>
              <p:cNvPr id="135" name="Text Box 47"/>
              <p:cNvSpPr txBox="1">
                <a:spLocks noChangeArrowheads="1"/>
              </p:cNvSpPr>
              <p:nvPr/>
            </p:nvSpPr>
            <p:spPr bwMode="auto">
              <a:xfrm>
                <a:off x="1270" y="1177"/>
                <a:ext cx="286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 dirty="0">
                    <a:solidFill>
                      <a:srgbClr val="009900"/>
                    </a:solidFill>
                  </a:rPr>
                  <a:t>01</a:t>
                </a:r>
              </a:p>
            </p:txBody>
          </p:sp>
          <p:sp>
            <p:nvSpPr>
              <p:cNvPr id="136" name="Oval 48"/>
              <p:cNvSpPr>
                <a:spLocks noChangeArrowheads="1"/>
              </p:cNvSpPr>
              <p:nvPr/>
            </p:nvSpPr>
            <p:spPr bwMode="auto">
              <a:xfrm>
                <a:off x="1398" y="1109"/>
                <a:ext cx="95" cy="95"/>
              </a:xfrm>
              <a:prstGeom prst="ellipse">
                <a:avLst/>
              </a:prstGeom>
              <a:solidFill>
                <a:srgbClr val="009900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03" name="Group 49"/>
            <p:cNvGrpSpPr>
              <a:grpSpLocks/>
            </p:cNvGrpSpPr>
            <p:nvPr/>
          </p:nvGrpSpPr>
          <p:grpSpPr bwMode="auto">
            <a:xfrm>
              <a:off x="1270" y="1827"/>
              <a:ext cx="286" cy="239"/>
              <a:chOff x="1270" y="1826"/>
              <a:chExt cx="286" cy="239"/>
            </a:xfrm>
          </p:grpSpPr>
          <p:sp>
            <p:nvSpPr>
              <p:cNvPr id="133" name="Text Box 50"/>
              <p:cNvSpPr txBox="1">
                <a:spLocks noChangeArrowheads="1"/>
              </p:cNvSpPr>
              <p:nvPr/>
            </p:nvSpPr>
            <p:spPr bwMode="auto">
              <a:xfrm>
                <a:off x="1270" y="1826"/>
                <a:ext cx="286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>
                    <a:solidFill>
                      <a:srgbClr val="0033CC"/>
                    </a:solidFill>
                  </a:rPr>
                  <a:t>10</a:t>
                </a:r>
              </a:p>
            </p:txBody>
          </p:sp>
          <p:sp>
            <p:nvSpPr>
              <p:cNvPr id="134" name="Oval 51"/>
              <p:cNvSpPr>
                <a:spLocks noChangeArrowheads="1"/>
              </p:cNvSpPr>
              <p:nvPr/>
            </p:nvSpPr>
            <p:spPr bwMode="auto">
              <a:xfrm>
                <a:off x="1398" y="1970"/>
                <a:ext cx="95" cy="95"/>
              </a:xfrm>
              <a:prstGeom prst="ellipse">
                <a:avLst/>
              </a:prstGeom>
              <a:solidFill>
                <a:srgbClr val="0033CC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04" name="Group 52"/>
            <p:cNvGrpSpPr>
              <a:grpSpLocks/>
            </p:cNvGrpSpPr>
            <p:nvPr/>
          </p:nvGrpSpPr>
          <p:grpSpPr bwMode="auto">
            <a:xfrm>
              <a:off x="968" y="1453"/>
              <a:ext cx="286" cy="182"/>
              <a:chOff x="968" y="1452"/>
              <a:chExt cx="286" cy="182"/>
            </a:xfrm>
          </p:grpSpPr>
          <p:sp>
            <p:nvSpPr>
              <p:cNvPr id="131" name="Text Box 53"/>
              <p:cNvSpPr txBox="1">
                <a:spLocks noChangeArrowheads="1"/>
              </p:cNvSpPr>
              <p:nvPr/>
            </p:nvSpPr>
            <p:spPr bwMode="auto">
              <a:xfrm>
                <a:off x="1015" y="1452"/>
                <a:ext cx="239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 dirty="0">
                    <a:solidFill>
                      <a:srgbClr val="CC00FF"/>
                    </a:solidFill>
                  </a:rPr>
                  <a:t>11</a:t>
                </a:r>
              </a:p>
            </p:txBody>
          </p:sp>
          <p:sp>
            <p:nvSpPr>
              <p:cNvPr id="132" name="Oval 54"/>
              <p:cNvSpPr>
                <a:spLocks noChangeArrowheads="1"/>
              </p:cNvSpPr>
              <p:nvPr/>
            </p:nvSpPr>
            <p:spPr bwMode="auto">
              <a:xfrm>
                <a:off x="968" y="1539"/>
                <a:ext cx="95" cy="95"/>
              </a:xfrm>
              <a:prstGeom prst="ellipse">
                <a:avLst/>
              </a:prstGeom>
              <a:solidFill>
                <a:srgbClr val="CC00FF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05" name="Group 55"/>
            <p:cNvGrpSpPr>
              <a:grpSpLocks/>
            </p:cNvGrpSpPr>
            <p:nvPr/>
          </p:nvGrpSpPr>
          <p:grpSpPr bwMode="auto">
            <a:xfrm>
              <a:off x="3119" y="870"/>
              <a:ext cx="2008" cy="1100"/>
              <a:chOff x="3119" y="870"/>
              <a:chExt cx="2008" cy="1100"/>
            </a:xfrm>
          </p:grpSpPr>
          <p:grpSp>
            <p:nvGrpSpPr>
              <p:cNvPr id="126" name="Group 56"/>
              <p:cNvGrpSpPr>
                <a:grpSpLocks/>
              </p:cNvGrpSpPr>
              <p:nvPr/>
            </p:nvGrpSpPr>
            <p:grpSpPr bwMode="auto">
              <a:xfrm>
                <a:off x="3119" y="1205"/>
                <a:ext cx="1865" cy="765"/>
                <a:chOff x="3119" y="1205"/>
                <a:chExt cx="1865" cy="765"/>
              </a:xfrm>
            </p:grpSpPr>
            <p:sp>
              <p:nvSpPr>
                <p:cNvPr id="129" name="Line 57"/>
                <p:cNvSpPr>
                  <a:spLocks noChangeShapeType="1"/>
                </p:cNvSpPr>
                <p:nvPr/>
              </p:nvSpPr>
              <p:spPr bwMode="auto">
                <a:xfrm>
                  <a:off x="3119" y="1587"/>
                  <a:ext cx="1865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130" name="Line 58"/>
                <p:cNvSpPr>
                  <a:spLocks noChangeShapeType="1"/>
                </p:cNvSpPr>
                <p:nvPr/>
              </p:nvSpPr>
              <p:spPr bwMode="auto">
                <a:xfrm flipV="1">
                  <a:off x="3454" y="1205"/>
                  <a:ext cx="0" cy="76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127" name="Text Box 59"/>
              <p:cNvSpPr txBox="1">
                <a:spLocks noChangeArrowheads="1"/>
              </p:cNvSpPr>
              <p:nvPr/>
            </p:nvSpPr>
            <p:spPr bwMode="auto">
              <a:xfrm>
                <a:off x="3454" y="870"/>
                <a:ext cx="1147" cy="21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sz="1600" b="1" dirty="0"/>
                  <a:t>Signals</a:t>
                </a:r>
              </a:p>
            </p:txBody>
          </p:sp>
          <p:sp>
            <p:nvSpPr>
              <p:cNvPr id="128" name="Text Box 60"/>
              <p:cNvSpPr txBox="1">
                <a:spLocks noChangeArrowheads="1"/>
              </p:cNvSpPr>
              <p:nvPr/>
            </p:nvSpPr>
            <p:spPr bwMode="auto">
              <a:xfrm>
                <a:off x="4936" y="1444"/>
                <a:ext cx="191" cy="25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2000" i="1">
                    <a:latin typeface="Times" pitchFamily="18" charset="0"/>
                  </a:rPr>
                  <a:t>t</a:t>
                </a:r>
              </a:p>
            </p:txBody>
          </p:sp>
        </p:grpSp>
        <p:grpSp>
          <p:nvGrpSpPr>
            <p:cNvPr id="106" name="Group 61"/>
            <p:cNvGrpSpPr>
              <a:grpSpLocks/>
            </p:cNvGrpSpPr>
            <p:nvPr/>
          </p:nvGrpSpPr>
          <p:grpSpPr bwMode="auto">
            <a:xfrm>
              <a:off x="3454" y="1300"/>
              <a:ext cx="1146" cy="574"/>
              <a:chOff x="4027" y="1586"/>
              <a:chExt cx="1146" cy="574"/>
            </a:xfrm>
          </p:grpSpPr>
          <p:sp>
            <p:nvSpPr>
              <p:cNvPr id="124" name="Freeform 62"/>
              <p:cNvSpPr>
                <a:spLocks/>
              </p:cNvSpPr>
              <p:nvPr/>
            </p:nvSpPr>
            <p:spPr bwMode="auto">
              <a:xfrm>
                <a:off x="4027" y="1586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25" name="Freeform 63"/>
              <p:cNvSpPr>
                <a:spLocks/>
              </p:cNvSpPr>
              <p:nvPr/>
            </p:nvSpPr>
            <p:spPr bwMode="auto">
              <a:xfrm flipV="1">
                <a:off x="4600" y="1873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07" name="Group 64"/>
            <p:cNvGrpSpPr>
              <a:grpSpLocks/>
            </p:cNvGrpSpPr>
            <p:nvPr/>
          </p:nvGrpSpPr>
          <p:grpSpPr bwMode="auto">
            <a:xfrm>
              <a:off x="3119" y="1587"/>
              <a:ext cx="1817" cy="0"/>
              <a:chOff x="3119" y="2734"/>
              <a:chExt cx="1817" cy="0"/>
            </a:xfrm>
          </p:grpSpPr>
          <p:sp>
            <p:nvSpPr>
              <p:cNvPr id="122" name="Line 65"/>
              <p:cNvSpPr>
                <a:spLocks noChangeShapeType="1"/>
              </p:cNvSpPr>
              <p:nvPr/>
            </p:nvSpPr>
            <p:spPr bwMode="auto">
              <a:xfrm>
                <a:off x="3119" y="2734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23" name="Line 66"/>
              <p:cNvSpPr>
                <a:spLocks noChangeShapeType="1"/>
              </p:cNvSpPr>
              <p:nvPr/>
            </p:nvSpPr>
            <p:spPr bwMode="auto">
              <a:xfrm>
                <a:off x="4601" y="2734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08" name="Group 67"/>
            <p:cNvGrpSpPr>
              <a:grpSpLocks/>
            </p:cNvGrpSpPr>
            <p:nvPr/>
          </p:nvGrpSpPr>
          <p:grpSpPr bwMode="auto">
            <a:xfrm>
              <a:off x="3119" y="1300"/>
              <a:ext cx="1817" cy="286"/>
              <a:chOff x="3119" y="3021"/>
              <a:chExt cx="1817" cy="286"/>
            </a:xfrm>
          </p:grpSpPr>
          <p:sp>
            <p:nvSpPr>
              <p:cNvPr id="118" name="Line 68"/>
              <p:cNvSpPr>
                <a:spLocks noChangeShapeType="1"/>
              </p:cNvSpPr>
              <p:nvPr/>
            </p:nvSpPr>
            <p:spPr bwMode="auto">
              <a:xfrm flipV="1">
                <a:off x="3454" y="3021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19" name="Line 69"/>
              <p:cNvSpPr>
                <a:spLocks noChangeShapeType="1"/>
              </p:cNvSpPr>
              <p:nvPr/>
            </p:nvSpPr>
            <p:spPr bwMode="auto">
              <a:xfrm flipV="1">
                <a:off x="4601" y="3021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20" name="Line 70"/>
              <p:cNvSpPr>
                <a:spLocks noChangeShapeType="1"/>
              </p:cNvSpPr>
              <p:nvPr/>
            </p:nvSpPr>
            <p:spPr bwMode="auto">
              <a:xfrm flipH="1" flipV="1">
                <a:off x="3119" y="3307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21" name="Line 71"/>
              <p:cNvSpPr>
                <a:spLocks noChangeShapeType="1"/>
              </p:cNvSpPr>
              <p:nvPr/>
            </p:nvSpPr>
            <p:spPr bwMode="auto">
              <a:xfrm flipH="1" flipV="1">
                <a:off x="4601" y="3307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09" name="Group 72"/>
            <p:cNvGrpSpPr>
              <a:grpSpLocks/>
            </p:cNvGrpSpPr>
            <p:nvPr/>
          </p:nvGrpSpPr>
          <p:grpSpPr bwMode="auto">
            <a:xfrm>
              <a:off x="3119" y="1587"/>
              <a:ext cx="1817" cy="0"/>
              <a:chOff x="3119" y="2351"/>
              <a:chExt cx="1817" cy="0"/>
            </a:xfrm>
          </p:grpSpPr>
          <p:sp>
            <p:nvSpPr>
              <p:cNvPr id="116" name="Line 73"/>
              <p:cNvSpPr>
                <a:spLocks noChangeShapeType="1"/>
              </p:cNvSpPr>
              <p:nvPr/>
            </p:nvSpPr>
            <p:spPr bwMode="auto">
              <a:xfrm>
                <a:off x="3119" y="2351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17" name="Line 74"/>
              <p:cNvSpPr>
                <a:spLocks noChangeShapeType="1"/>
              </p:cNvSpPr>
              <p:nvPr/>
            </p:nvSpPr>
            <p:spPr bwMode="auto">
              <a:xfrm>
                <a:off x="4601" y="2351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10" name="Group 75"/>
            <p:cNvGrpSpPr>
              <a:grpSpLocks/>
            </p:cNvGrpSpPr>
            <p:nvPr/>
          </p:nvGrpSpPr>
          <p:grpSpPr bwMode="auto">
            <a:xfrm>
              <a:off x="3119" y="1587"/>
              <a:ext cx="1817" cy="286"/>
              <a:chOff x="3119" y="3403"/>
              <a:chExt cx="1817" cy="286"/>
            </a:xfrm>
          </p:grpSpPr>
          <p:sp>
            <p:nvSpPr>
              <p:cNvPr id="112" name="Line 76"/>
              <p:cNvSpPr>
                <a:spLocks noChangeShapeType="1"/>
              </p:cNvSpPr>
              <p:nvPr/>
            </p:nvSpPr>
            <p:spPr bwMode="auto">
              <a:xfrm>
                <a:off x="3119" y="3403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13" name="Line 77"/>
              <p:cNvSpPr>
                <a:spLocks noChangeShapeType="1"/>
              </p:cNvSpPr>
              <p:nvPr/>
            </p:nvSpPr>
            <p:spPr bwMode="auto">
              <a:xfrm>
                <a:off x="4601" y="3403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14" name="Line 78"/>
              <p:cNvSpPr>
                <a:spLocks noChangeShapeType="1"/>
              </p:cNvSpPr>
              <p:nvPr/>
            </p:nvSpPr>
            <p:spPr bwMode="auto">
              <a:xfrm flipV="1">
                <a:off x="3454" y="3403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15" name="Line 79"/>
              <p:cNvSpPr>
                <a:spLocks noChangeShapeType="1"/>
              </p:cNvSpPr>
              <p:nvPr/>
            </p:nvSpPr>
            <p:spPr bwMode="auto">
              <a:xfrm flipV="1">
                <a:off x="4601" y="3403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111" name="Rectangle 80"/>
            <p:cNvSpPr>
              <a:spLocks noChangeArrowheads="1"/>
            </p:cNvSpPr>
            <p:nvPr/>
          </p:nvSpPr>
          <p:spPr bwMode="auto">
            <a:xfrm>
              <a:off x="585" y="1204"/>
              <a:ext cx="96" cy="765"/>
            </a:xfrm>
            <a:prstGeom prst="rect">
              <a:avLst/>
            </a:prstGeom>
            <a:solidFill>
              <a:schemeClr val="bg1"/>
            </a:solidFill>
            <a:ln w="0" algn="ctr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152" name="Text Box 81"/>
          <p:cNvSpPr txBox="1">
            <a:spLocks noChangeArrowheads="1"/>
          </p:cNvSpPr>
          <p:nvPr/>
        </p:nvSpPr>
        <p:spPr bwMode="auto">
          <a:xfrm>
            <a:off x="2438511" y="4015109"/>
            <a:ext cx="7286625" cy="3968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2000" b="1" dirty="0"/>
              <a:t>Sequence of bits to be transmitted:</a:t>
            </a:r>
          </a:p>
        </p:txBody>
      </p:sp>
      <p:grpSp>
        <p:nvGrpSpPr>
          <p:cNvPr id="153" name="Group 82"/>
          <p:cNvGrpSpPr>
            <a:grpSpLocks/>
          </p:cNvGrpSpPr>
          <p:nvPr/>
        </p:nvGrpSpPr>
        <p:grpSpPr bwMode="auto">
          <a:xfrm>
            <a:off x="6993048" y="2192659"/>
            <a:ext cx="1822450" cy="911225"/>
            <a:chOff x="4027" y="1586"/>
            <a:chExt cx="1146" cy="574"/>
          </a:xfrm>
        </p:grpSpPr>
        <p:sp>
          <p:nvSpPr>
            <p:cNvPr id="154" name="Freeform 83"/>
            <p:cNvSpPr>
              <a:spLocks/>
            </p:cNvSpPr>
            <p:nvPr/>
          </p:nvSpPr>
          <p:spPr bwMode="auto">
            <a:xfrm>
              <a:off x="4027" y="1586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6350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55" name="Freeform 84"/>
            <p:cNvSpPr>
              <a:spLocks/>
            </p:cNvSpPr>
            <p:nvPr/>
          </p:nvSpPr>
          <p:spPr bwMode="auto">
            <a:xfrm flipV="1">
              <a:off x="4600" y="1873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6350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grpSp>
        <p:nvGrpSpPr>
          <p:cNvPr id="156" name="Group 85"/>
          <p:cNvGrpSpPr>
            <a:grpSpLocks/>
          </p:cNvGrpSpPr>
          <p:nvPr/>
        </p:nvGrpSpPr>
        <p:grpSpPr bwMode="auto">
          <a:xfrm>
            <a:off x="2436923" y="5835971"/>
            <a:ext cx="911225" cy="455613"/>
            <a:chOff x="4027" y="1586"/>
            <a:chExt cx="1146" cy="574"/>
          </a:xfrm>
        </p:grpSpPr>
        <p:sp>
          <p:nvSpPr>
            <p:cNvPr id="157" name="Freeform 86"/>
            <p:cNvSpPr>
              <a:spLocks/>
            </p:cNvSpPr>
            <p:nvPr/>
          </p:nvSpPr>
          <p:spPr bwMode="auto">
            <a:xfrm>
              <a:off x="4027" y="1586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58" name="Freeform 87"/>
            <p:cNvSpPr>
              <a:spLocks/>
            </p:cNvSpPr>
            <p:nvPr/>
          </p:nvSpPr>
          <p:spPr bwMode="auto">
            <a:xfrm flipV="1">
              <a:off x="4600" y="1873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159" name="Oval 88"/>
          <p:cNvSpPr>
            <a:spLocks noChangeArrowheads="1"/>
          </p:cNvSpPr>
          <p:nvPr/>
        </p:nvSpPr>
        <p:spPr bwMode="auto">
          <a:xfrm>
            <a:off x="4411773" y="2575246"/>
            <a:ext cx="150813" cy="150813"/>
          </a:xfrm>
          <a:prstGeom prst="ellipse">
            <a:avLst/>
          </a:prstGeom>
          <a:solidFill>
            <a:srgbClr val="FF0000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sv-SE"/>
          </a:p>
        </p:txBody>
      </p:sp>
      <p:grpSp>
        <p:nvGrpSpPr>
          <p:cNvPr id="160" name="Group 89"/>
          <p:cNvGrpSpPr>
            <a:grpSpLocks/>
          </p:cNvGrpSpPr>
          <p:nvPr/>
        </p:nvGrpSpPr>
        <p:grpSpPr bwMode="auto">
          <a:xfrm>
            <a:off x="3349736" y="5835971"/>
            <a:ext cx="911225" cy="455613"/>
            <a:chOff x="1159" y="3594"/>
            <a:chExt cx="574" cy="287"/>
          </a:xfrm>
        </p:grpSpPr>
        <p:grpSp>
          <p:nvGrpSpPr>
            <p:cNvPr id="161" name="Group 90"/>
            <p:cNvGrpSpPr>
              <a:grpSpLocks/>
            </p:cNvGrpSpPr>
            <p:nvPr/>
          </p:nvGrpSpPr>
          <p:grpSpPr bwMode="auto">
            <a:xfrm>
              <a:off x="1159" y="3594"/>
              <a:ext cx="573" cy="287"/>
              <a:chOff x="1733" y="2734"/>
              <a:chExt cx="1147" cy="573"/>
            </a:xfrm>
          </p:grpSpPr>
          <p:sp>
            <p:nvSpPr>
              <p:cNvPr id="164" name="Freeform 163"/>
              <p:cNvSpPr>
                <a:spLocks/>
              </p:cNvSpPr>
              <p:nvPr/>
            </p:nvSpPr>
            <p:spPr bwMode="auto">
              <a:xfrm flipV="1">
                <a:off x="1733" y="3021"/>
                <a:ext cx="287" cy="28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65" name="Freeform 164"/>
              <p:cNvSpPr>
                <a:spLocks/>
              </p:cNvSpPr>
              <p:nvPr/>
            </p:nvSpPr>
            <p:spPr bwMode="auto">
              <a:xfrm>
                <a:off x="2019" y="273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66" name="Freeform 165"/>
              <p:cNvSpPr>
                <a:spLocks/>
              </p:cNvSpPr>
              <p:nvPr/>
            </p:nvSpPr>
            <p:spPr bwMode="auto">
              <a:xfrm flipH="1" flipV="1">
                <a:off x="2593" y="3021"/>
                <a:ext cx="287" cy="28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162" name="Line 94"/>
            <p:cNvSpPr>
              <a:spLocks noChangeShapeType="1"/>
            </p:cNvSpPr>
            <p:nvPr/>
          </p:nvSpPr>
          <p:spPr bwMode="auto">
            <a:xfrm>
              <a:off x="1159" y="3738"/>
              <a:ext cx="0" cy="143"/>
            </a:xfrm>
            <a:prstGeom prst="line">
              <a:avLst/>
            </a:prstGeom>
            <a:noFill/>
            <a:ln w="1905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63" name="Line 95"/>
            <p:cNvSpPr>
              <a:spLocks noChangeShapeType="1"/>
            </p:cNvSpPr>
            <p:nvPr/>
          </p:nvSpPr>
          <p:spPr bwMode="auto">
            <a:xfrm>
              <a:off x="1733" y="3738"/>
              <a:ext cx="0" cy="143"/>
            </a:xfrm>
            <a:prstGeom prst="line">
              <a:avLst/>
            </a:prstGeom>
            <a:noFill/>
            <a:ln w="1905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grpSp>
        <p:nvGrpSpPr>
          <p:cNvPr id="167" name="Group 96"/>
          <p:cNvGrpSpPr>
            <a:grpSpLocks/>
          </p:cNvGrpSpPr>
          <p:nvPr/>
        </p:nvGrpSpPr>
        <p:grpSpPr bwMode="auto">
          <a:xfrm>
            <a:off x="6993048" y="2118046"/>
            <a:ext cx="1828800" cy="1062038"/>
            <a:chOff x="1733" y="2112"/>
            <a:chExt cx="1152" cy="669"/>
          </a:xfrm>
        </p:grpSpPr>
        <p:sp>
          <p:nvSpPr>
            <p:cNvPr id="168" name="Freeform 97"/>
            <p:cNvSpPr>
              <a:spLocks noChangeAspect="1"/>
            </p:cNvSpPr>
            <p:nvPr/>
          </p:nvSpPr>
          <p:spPr bwMode="auto">
            <a:xfrm flipV="1">
              <a:off x="1733" y="2449"/>
              <a:ext cx="288" cy="2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8" y="287"/>
                </a:cxn>
              </a:cxnLst>
              <a:rect l="0" t="0" r="r" b="b"/>
              <a:pathLst>
                <a:path w="288" h="287">
                  <a:moveTo>
                    <a:pt x="0" y="0"/>
                  </a:moveTo>
                  <a:cubicBezTo>
                    <a:pt x="95" y="1"/>
                    <a:pt x="192" y="143"/>
                    <a:pt x="288" y="287"/>
                  </a:cubicBezTo>
                </a:path>
              </a:pathLst>
            </a:custGeom>
            <a:noFill/>
            <a:ln w="63500" cap="flat" cmpd="sng">
              <a:solidFill>
                <a:srgbClr val="0033CC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69" name="Freeform 98"/>
            <p:cNvSpPr>
              <a:spLocks noChangeAspect="1"/>
            </p:cNvSpPr>
            <p:nvPr/>
          </p:nvSpPr>
          <p:spPr bwMode="auto">
            <a:xfrm>
              <a:off x="2020" y="2160"/>
              <a:ext cx="576" cy="289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63500" cap="flat" cmpd="sng">
              <a:solidFill>
                <a:srgbClr val="0033CC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70" name="Freeform 99"/>
            <p:cNvSpPr>
              <a:spLocks noChangeAspect="1"/>
            </p:cNvSpPr>
            <p:nvPr/>
          </p:nvSpPr>
          <p:spPr bwMode="auto">
            <a:xfrm flipH="1" flipV="1">
              <a:off x="2597" y="2449"/>
              <a:ext cx="288" cy="2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8" y="287"/>
                </a:cxn>
              </a:cxnLst>
              <a:rect l="0" t="0" r="r" b="b"/>
              <a:pathLst>
                <a:path w="288" h="287">
                  <a:moveTo>
                    <a:pt x="0" y="0"/>
                  </a:moveTo>
                  <a:cubicBezTo>
                    <a:pt x="95" y="1"/>
                    <a:pt x="192" y="143"/>
                    <a:pt x="288" y="287"/>
                  </a:cubicBezTo>
                </a:path>
              </a:pathLst>
            </a:custGeom>
            <a:noFill/>
            <a:ln w="63500" cap="flat" cmpd="sng">
              <a:solidFill>
                <a:srgbClr val="0033CC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71" name="Line 100"/>
            <p:cNvSpPr>
              <a:spLocks noChangeShapeType="1"/>
            </p:cNvSpPr>
            <p:nvPr/>
          </p:nvSpPr>
          <p:spPr bwMode="auto">
            <a:xfrm flipH="1" flipV="1">
              <a:off x="1733" y="2447"/>
              <a:ext cx="1" cy="308"/>
            </a:xfrm>
            <a:prstGeom prst="line">
              <a:avLst/>
            </a:prstGeom>
            <a:noFill/>
            <a:ln w="635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72" name="Line 101"/>
            <p:cNvSpPr>
              <a:spLocks noChangeShapeType="1"/>
            </p:cNvSpPr>
            <p:nvPr/>
          </p:nvSpPr>
          <p:spPr bwMode="auto">
            <a:xfrm flipH="1" flipV="1">
              <a:off x="2881" y="2447"/>
              <a:ext cx="1" cy="308"/>
            </a:xfrm>
            <a:prstGeom prst="line">
              <a:avLst/>
            </a:prstGeom>
            <a:noFill/>
            <a:ln w="635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73" name="Line 102"/>
            <p:cNvSpPr>
              <a:spLocks noChangeShapeType="1"/>
            </p:cNvSpPr>
            <p:nvPr/>
          </p:nvSpPr>
          <p:spPr bwMode="auto">
            <a:xfrm>
              <a:off x="2068" y="2781"/>
              <a:ext cx="478" cy="0"/>
            </a:xfrm>
            <a:prstGeom prst="line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74" name="Line 103"/>
            <p:cNvSpPr>
              <a:spLocks noChangeShapeType="1"/>
            </p:cNvSpPr>
            <p:nvPr/>
          </p:nvSpPr>
          <p:spPr bwMode="auto">
            <a:xfrm>
              <a:off x="2067" y="2112"/>
              <a:ext cx="478" cy="0"/>
            </a:xfrm>
            <a:prstGeom prst="line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175" name="Oval 104"/>
          <p:cNvSpPr>
            <a:spLocks noChangeArrowheads="1"/>
          </p:cNvSpPr>
          <p:nvPr/>
        </p:nvSpPr>
        <p:spPr bwMode="auto">
          <a:xfrm>
            <a:off x="3729148" y="3259459"/>
            <a:ext cx="150813" cy="150812"/>
          </a:xfrm>
          <a:prstGeom prst="ellipse">
            <a:avLst/>
          </a:prstGeom>
          <a:solidFill>
            <a:srgbClr val="0033CC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sv-SE"/>
          </a:p>
        </p:txBody>
      </p:sp>
      <p:grpSp>
        <p:nvGrpSpPr>
          <p:cNvPr id="176" name="Group 105"/>
          <p:cNvGrpSpPr>
            <a:grpSpLocks/>
          </p:cNvGrpSpPr>
          <p:nvPr/>
        </p:nvGrpSpPr>
        <p:grpSpPr bwMode="auto">
          <a:xfrm>
            <a:off x="6993048" y="2192659"/>
            <a:ext cx="1828800" cy="915987"/>
            <a:chOff x="585" y="2447"/>
            <a:chExt cx="1152" cy="577"/>
          </a:xfrm>
        </p:grpSpPr>
        <p:sp>
          <p:nvSpPr>
            <p:cNvPr id="177" name="Freeform 106"/>
            <p:cNvSpPr>
              <a:spLocks noChangeAspect="1"/>
            </p:cNvSpPr>
            <p:nvPr/>
          </p:nvSpPr>
          <p:spPr bwMode="auto">
            <a:xfrm>
              <a:off x="1161" y="2447"/>
              <a:ext cx="576" cy="289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6350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78" name="Freeform 107"/>
            <p:cNvSpPr>
              <a:spLocks noChangeAspect="1"/>
            </p:cNvSpPr>
            <p:nvPr/>
          </p:nvSpPr>
          <p:spPr bwMode="auto">
            <a:xfrm flipV="1">
              <a:off x="585" y="2736"/>
              <a:ext cx="575" cy="288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6350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grpSp>
        <p:nvGrpSpPr>
          <p:cNvPr id="179" name="Group 108"/>
          <p:cNvGrpSpPr>
            <a:grpSpLocks/>
          </p:cNvGrpSpPr>
          <p:nvPr/>
        </p:nvGrpSpPr>
        <p:grpSpPr bwMode="auto">
          <a:xfrm>
            <a:off x="4260961" y="5835971"/>
            <a:ext cx="909637" cy="455613"/>
            <a:chOff x="2880" y="2734"/>
            <a:chExt cx="1148" cy="574"/>
          </a:xfrm>
        </p:grpSpPr>
        <p:sp>
          <p:nvSpPr>
            <p:cNvPr id="180" name="Freeform 109"/>
            <p:cNvSpPr>
              <a:spLocks/>
            </p:cNvSpPr>
            <p:nvPr/>
          </p:nvSpPr>
          <p:spPr bwMode="auto">
            <a:xfrm>
              <a:off x="3454" y="2734"/>
              <a:ext cx="574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81" name="Freeform 110"/>
            <p:cNvSpPr>
              <a:spLocks/>
            </p:cNvSpPr>
            <p:nvPr/>
          </p:nvSpPr>
          <p:spPr bwMode="auto">
            <a:xfrm flipV="1">
              <a:off x="2880" y="3021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182" name="Oval 111"/>
          <p:cNvSpPr>
            <a:spLocks noChangeArrowheads="1"/>
          </p:cNvSpPr>
          <p:nvPr/>
        </p:nvSpPr>
        <p:spPr bwMode="auto">
          <a:xfrm>
            <a:off x="3046523" y="2575246"/>
            <a:ext cx="150813" cy="150813"/>
          </a:xfrm>
          <a:prstGeom prst="ellipse">
            <a:avLst/>
          </a:prstGeom>
          <a:solidFill>
            <a:srgbClr val="CC00FF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sv-SE"/>
          </a:p>
        </p:txBody>
      </p:sp>
      <p:grpSp>
        <p:nvGrpSpPr>
          <p:cNvPr id="183" name="Group 112"/>
          <p:cNvGrpSpPr>
            <a:grpSpLocks/>
          </p:cNvGrpSpPr>
          <p:nvPr/>
        </p:nvGrpSpPr>
        <p:grpSpPr bwMode="auto">
          <a:xfrm>
            <a:off x="5170598" y="5835971"/>
            <a:ext cx="911225" cy="455613"/>
            <a:chOff x="2880" y="3594"/>
            <a:chExt cx="574" cy="287"/>
          </a:xfrm>
        </p:grpSpPr>
        <p:grpSp>
          <p:nvGrpSpPr>
            <p:cNvPr id="184" name="Group 113"/>
            <p:cNvGrpSpPr>
              <a:grpSpLocks/>
            </p:cNvGrpSpPr>
            <p:nvPr/>
          </p:nvGrpSpPr>
          <p:grpSpPr bwMode="auto">
            <a:xfrm>
              <a:off x="2880" y="3594"/>
              <a:ext cx="573" cy="287"/>
              <a:chOff x="2880" y="3307"/>
              <a:chExt cx="1149" cy="574"/>
            </a:xfrm>
          </p:grpSpPr>
          <p:sp>
            <p:nvSpPr>
              <p:cNvPr id="187" name="Freeform 186"/>
              <p:cNvSpPr>
                <a:spLocks/>
              </p:cNvSpPr>
              <p:nvPr/>
            </p:nvSpPr>
            <p:spPr bwMode="auto">
              <a:xfrm>
                <a:off x="2880" y="3307"/>
                <a:ext cx="288" cy="28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88" name="Freeform 187"/>
              <p:cNvSpPr>
                <a:spLocks/>
              </p:cNvSpPr>
              <p:nvPr/>
            </p:nvSpPr>
            <p:spPr bwMode="auto">
              <a:xfrm flipV="1">
                <a:off x="3167" y="359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89" name="Freeform 188"/>
              <p:cNvSpPr>
                <a:spLocks/>
              </p:cNvSpPr>
              <p:nvPr/>
            </p:nvSpPr>
            <p:spPr bwMode="auto">
              <a:xfrm flipH="1">
                <a:off x="3741" y="3307"/>
                <a:ext cx="288" cy="28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185" name="Line 117"/>
            <p:cNvSpPr>
              <a:spLocks noChangeShapeType="1"/>
            </p:cNvSpPr>
            <p:nvPr/>
          </p:nvSpPr>
          <p:spPr bwMode="auto">
            <a:xfrm>
              <a:off x="2880" y="3594"/>
              <a:ext cx="0" cy="144"/>
            </a:xfrm>
            <a:prstGeom prst="line">
              <a:avLst/>
            </a:prstGeom>
            <a:noFill/>
            <a:ln w="19050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86" name="Line 118"/>
            <p:cNvSpPr>
              <a:spLocks noChangeShapeType="1"/>
            </p:cNvSpPr>
            <p:nvPr/>
          </p:nvSpPr>
          <p:spPr bwMode="auto">
            <a:xfrm>
              <a:off x="3454" y="3594"/>
              <a:ext cx="0" cy="144"/>
            </a:xfrm>
            <a:prstGeom prst="line">
              <a:avLst/>
            </a:prstGeom>
            <a:noFill/>
            <a:ln w="19050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grpSp>
        <p:nvGrpSpPr>
          <p:cNvPr id="190" name="Group 119"/>
          <p:cNvGrpSpPr>
            <a:grpSpLocks/>
          </p:cNvGrpSpPr>
          <p:nvPr/>
        </p:nvGrpSpPr>
        <p:grpSpPr bwMode="auto">
          <a:xfrm>
            <a:off x="6993048" y="2118046"/>
            <a:ext cx="1828800" cy="1062038"/>
            <a:chOff x="1733" y="2112"/>
            <a:chExt cx="1152" cy="669"/>
          </a:xfrm>
        </p:grpSpPr>
        <p:grpSp>
          <p:nvGrpSpPr>
            <p:cNvPr id="191" name="Group 120"/>
            <p:cNvGrpSpPr>
              <a:grpSpLocks/>
            </p:cNvGrpSpPr>
            <p:nvPr/>
          </p:nvGrpSpPr>
          <p:grpSpPr bwMode="auto">
            <a:xfrm flipV="1">
              <a:off x="1733" y="2138"/>
              <a:ext cx="1152" cy="595"/>
              <a:chOff x="4027" y="2160"/>
              <a:chExt cx="1152" cy="595"/>
            </a:xfrm>
          </p:grpSpPr>
          <p:sp>
            <p:nvSpPr>
              <p:cNvPr id="194" name="Freeform 193"/>
              <p:cNvSpPr>
                <a:spLocks noChangeAspect="1"/>
              </p:cNvSpPr>
              <p:nvPr/>
            </p:nvSpPr>
            <p:spPr bwMode="auto">
              <a:xfrm flipV="1">
                <a:off x="4027" y="2449"/>
                <a:ext cx="288" cy="2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6350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95" name="Freeform 194"/>
              <p:cNvSpPr>
                <a:spLocks noChangeAspect="1"/>
              </p:cNvSpPr>
              <p:nvPr/>
            </p:nvSpPr>
            <p:spPr bwMode="auto">
              <a:xfrm>
                <a:off x="4314" y="2160"/>
                <a:ext cx="576" cy="289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6350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96" name="Freeform 195"/>
              <p:cNvSpPr>
                <a:spLocks noChangeAspect="1"/>
              </p:cNvSpPr>
              <p:nvPr/>
            </p:nvSpPr>
            <p:spPr bwMode="auto">
              <a:xfrm flipH="1" flipV="1">
                <a:off x="4891" y="2449"/>
                <a:ext cx="288" cy="2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6350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97" name="Line 124"/>
              <p:cNvSpPr>
                <a:spLocks noChangeShapeType="1"/>
              </p:cNvSpPr>
              <p:nvPr/>
            </p:nvSpPr>
            <p:spPr bwMode="auto">
              <a:xfrm flipH="1" flipV="1">
                <a:off x="4027" y="2447"/>
                <a:ext cx="1" cy="308"/>
              </a:xfrm>
              <a:prstGeom prst="line">
                <a:avLst/>
              </a:prstGeom>
              <a:noFill/>
              <a:ln w="6350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98" name="Line 125"/>
              <p:cNvSpPr>
                <a:spLocks noChangeShapeType="1"/>
              </p:cNvSpPr>
              <p:nvPr/>
            </p:nvSpPr>
            <p:spPr bwMode="auto">
              <a:xfrm flipH="1" flipV="1">
                <a:off x="5175" y="2447"/>
                <a:ext cx="1" cy="308"/>
              </a:xfrm>
              <a:prstGeom prst="line">
                <a:avLst/>
              </a:prstGeom>
              <a:noFill/>
              <a:ln w="6350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192" name="Line 126"/>
            <p:cNvSpPr>
              <a:spLocks noChangeShapeType="1"/>
            </p:cNvSpPr>
            <p:nvPr/>
          </p:nvSpPr>
          <p:spPr bwMode="auto">
            <a:xfrm flipV="1">
              <a:off x="2116" y="2112"/>
              <a:ext cx="430" cy="0"/>
            </a:xfrm>
            <a:prstGeom prst="line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93" name="Line 127"/>
            <p:cNvSpPr>
              <a:spLocks noChangeShapeType="1"/>
            </p:cNvSpPr>
            <p:nvPr/>
          </p:nvSpPr>
          <p:spPr bwMode="auto">
            <a:xfrm flipV="1">
              <a:off x="2115" y="2781"/>
              <a:ext cx="430" cy="0"/>
            </a:xfrm>
            <a:prstGeom prst="line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199" name="Oval 128"/>
          <p:cNvSpPr>
            <a:spLocks noChangeArrowheads="1"/>
          </p:cNvSpPr>
          <p:nvPr/>
        </p:nvSpPr>
        <p:spPr bwMode="auto">
          <a:xfrm>
            <a:off x="3729148" y="1892621"/>
            <a:ext cx="150813" cy="150813"/>
          </a:xfrm>
          <a:prstGeom prst="ellipse">
            <a:avLst/>
          </a:prstGeom>
          <a:solidFill>
            <a:srgbClr val="009900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09115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8" presetClass="entr" presetSubtype="0" accel="5000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1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28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8" decel="50000" autoRev="1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8" presetClass="entr" presetSubtype="0" accel="50000" fill="hold" grpId="1" nodeType="withEffect">
                                  <p:stCondLst>
                                    <p:cond delay="1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8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28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8" decel="50000" autoRev="1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8" presetClass="entr" presetSubtype="0" accel="50000" fill="hold" grpId="1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5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28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8" decel="50000" autoRev="1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8" presetClass="entr" presetSubtype="0" accel="50000" fill="hold" grpId="1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2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28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8" decel="50000" autoRev="1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38" presetClass="entr" presetSubtype="0" accel="50000" fill="hold" grpId="0" nodeType="withEffect">
                                  <p:stCondLst>
                                    <p:cond delay="4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39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28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8" decel="50000" autoRev="1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38" presetClass="entr" presetSubtype="0" accel="5000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46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28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8" decel="50000" autoRev="1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8" presetClass="entr" presetSubtype="0" accel="50000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53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28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8" decel="50000" autoRev="1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38" presetClass="entr" presetSubtype="0" accel="5000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60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28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2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8" decel="50000" autoRev="1" fill="hold">
                                          <p:stCondLst>
                                            <p:cond delay="228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45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4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7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5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6" dur="1000" fill="hold"/>
                                        <p:tgtEl>
                                          <p:spTgt spid="74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78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450"/>
                            </p:stCondLst>
                            <p:childTnLst>
                              <p:par>
                                <p:cTn id="81" presetID="6" presetClass="emph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82" dur="1000" fill="hold"/>
                                        <p:tgtEl>
                                          <p:spTgt spid="159"/>
                                        </p:tgtEl>
                                      </p:cBhvr>
                                      <p:by x="160000" y="1600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6" presetClass="emph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0" dur="500" fill="hold"/>
                                        <p:tgtEl>
                                          <p:spTgt spid="74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95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6" dur="1000" fill="hold"/>
                                        <p:tgtEl>
                                          <p:spTgt spid="159"/>
                                        </p:tgtEl>
                                      </p:cBhvr>
                                      <p:by x="62500" y="625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950"/>
                            </p:stCondLst>
                            <p:childTnLst>
                              <p:par>
                                <p:cTn id="9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11111E-6 L -0.4112 0.49815 " pathEditMode="relative" rAng="0" ptsTypes="AA">
                                      <p:cBhvr>
                                        <p:cTn id="99" dur="2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560" y="24907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01" dur="1000" fill="hold"/>
                                        <p:tgtEl>
                                          <p:spTgt spid="15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950"/>
                            </p:stCondLst>
                            <p:childTnLst>
                              <p:par>
                                <p:cTn id="10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45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3" dur="1000" fill="hold"/>
                                        <p:tgtEl>
                                          <p:spTgt spid="75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14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15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3CC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17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0450"/>
                            </p:stCondLst>
                            <p:childTnLst>
                              <p:par>
                                <p:cTn id="120" presetID="6" presetClass="emph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21" dur="1000" fill="hold"/>
                                        <p:tgtEl>
                                          <p:spTgt spid="175"/>
                                        </p:tgtEl>
                                      </p:cBhvr>
                                      <p:by x="160000" y="160000"/>
                                    </p:animScale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6" presetClass="emph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29" dur="500" fill="hold"/>
                                        <p:tgtEl>
                                          <p:spTgt spid="75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195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5" dur="1000" fill="hold"/>
                                        <p:tgtEl>
                                          <p:spTgt spid="175"/>
                                        </p:tgtEl>
                                      </p:cBhvr>
                                      <p:by x="62500" y="625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2950"/>
                            </p:stCondLst>
                            <p:childTnLst>
                              <p:par>
                                <p:cTn id="13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1.11111E-6 L -0.33698 0.49792 " pathEditMode="relative" rAng="0" ptsTypes="AA">
                                      <p:cBhvr>
                                        <p:cTn id="138" dur="2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823" y="24884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40" dur="1000" fill="hold"/>
                                        <p:tgtEl>
                                          <p:spTgt spid="16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4950"/>
                            </p:stCondLst>
                            <p:childTnLst>
                              <p:par>
                                <p:cTn id="14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8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575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8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2" dur="800" fill="hold"/>
                                        <p:tgtEl>
                                          <p:spTgt spid="76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53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54" dur="8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56" dur="8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7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6550"/>
                            </p:stCondLst>
                            <p:childTnLst>
                              <p:par>
                                <p:cTn id="159" presetID="6" presetClass="emph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60" dur="800" fill="hold"/>
                                        <p:tgtEl>
                                          <p:spTgt spid="182"/>
                                        </p:tgtEl>
                                      </p:cBhvr>
                                      <p:by x="160000" y="160000"/>
                                    </p:animScale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4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xit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4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6" presetClass="emph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68" dur="400" fill="hold"/>
                                        <p:tgtEl>
                                          <p:spTgt spid="7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7750"/>
                            </p:stCondLst>
                            <p:childTnLst>
                              <p:par>
                                <p:cTn id="1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8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4" dur="800" fill="hold"/>
                                        <p:tgtEl>
                                          <p:spTgt spid="182"/>
                                        </p:tgtEl>
                                      </p:cBhvr>
                                      <p:by x="62500" y="625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8550"/>
                            </p:stCondLst>
                            <p:childTnLst>
                              <p:par>
                                <p:cTn id="17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0023 L -0.26133 0.49792 " pathEditMode="relative" rAng="0" ptsTypes="AA">
                                      <p:cBhvr>
                                        <p:cTn id="177" dur="17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47" y="24907"/>
                                    </p:animMotion>
                                  </p:childTnLst>
                                </p:cTn>
                              </p:par>
                              <p:par>
                                <p:cTn id="178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79" dur="600" fill="hold"/>
                                        <p:tgtEl>
                                          <p:spTgt spid="17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20250"/>
                            </p:stCondLst>
                            <p:childTnLst>
                              <p:par>
                                <p:cTn id="18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2" dur="6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20850"/>
                            </p:stCondLst>
                            <p:childTnLst>
                              <p:par>
                                <p:cTn id="1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6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1" dur="600" fill="hold"/>
                                        <p:tgtEl>
                                          <p:spTgt spid="77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92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93" dur="6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99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9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95" dur="6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5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21450"/>
                            </p:stCondLst>
                            <p:childTnLst>
                              <p:par>
                                <p:cTn id="198" presetID="6" presetClass="emph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99" dur="600" fill="hold"/>
                                        <p:tgtEl>
                                          <p:spTgt spid="199"/>
                                        </p:tgtEl>
                                      </p:cBhvr>
                                      <p:by x="160000" y="160000"/>
                                    </p:animScale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3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xit" presetSubtype="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3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6" presetClass="emph" presetSubtype="0" fill="hold" grpId="3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07" dur="300" fill="hold"/>
                                        <p:tgtEl>
                                          <p:spTgt spid="77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2350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6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3" dur="600" fill="hold"/>
                                        <p:tgtEl>
                                          <p:spTgt spid="199"/>
                                        </p:tgtEl>
                                      </p:cBhvr>
                                      <p:by x="62500" y="625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22950"/>
                            </p:stCondLst>
                            <p:childTnLst>
                              <p:par>
                                <p:cTn id="2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1.11111E-6 L -0.18698 0.49792 " pathEditMode="relative" rAng="0" ptsTypes="AA">
                                      <p:cBhvr>
                                        <p:cTn id="216" dur="17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23" y="24884"/>
                                    </p:animMotion>
                                  </p:childTnLst>
                                </p:cTn>
                              </p:par>
                              <p:par>
                                <p:cTn id="217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18" dur="700" fill="hold"/>
                                        <p:tgtEl>
                                          <p:spTgt spid="19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24650"/>
                            </p:stCondLst>
                            <p:childTnLst>
                              <p:par>
                                <p:cTn id="2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1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74" grpId="1"/>
      <p:bldP spid="74" grpId="2"/>
      <p:bldP spid="74" grpId="3"/>
      <p:bldP spid="75" grpId="0"/>
      <p:bldP spid="75" grpId="1"/>
      <p:bldP spid="75" grpId="2"/>
      <p:bldP spid="75" grpId="3"/>
      <p:bldP spid="76" grpId="0"/>
      <p:bldP spid="76" grpId="1"/>
      <p:bldP spid="76" grpId="2"/>
      <p:bldP spid="76" grpId="3"/>
      <p:bldP spid="77" grpId="0"/>
      <p:bldP spid="77" grpId="1"/>
      <p:bldP spid="77" grpId="2"/>
      <p:bldP spid="77" grpId="3"/>
      <p:bldP spid="78" grpId="0"/>
      <p:bldP spid="79" grpId="0"/>
      <p:bldP spid="80" grpId="0"/>
      <p:bldP spid="81" grpId="0"/>
      <p:bldP spid="82" grpId="0"/>
      <p:bldP spid="82" grpId="1"/>
      <p:bldP spid="82" grpId="2"/>
      <p:bldP spid="83" grpId="0"/>
      <p:bldP spid="83" grpId="1"/>
      <p:bldP spid="83" grpId="2"/>
      <p:bldP spid="84" grpId="0"/>
      <p:bldP spid="84" grpId="1"/>
      <p:bldP spid="84" grpId="2"/>
      <p:bldP spid="85" grpId="0"/>
      <p:bldP spid="85" grpId="1"/>
      <p:bldP spid="85" grpId="2"/>
      <p:bldP spid="86" grpId="0"/>
      <p:bldP spid="87" grpId="0"/>
      <p:bldP spid="88" grpId="0"/>
      <p:bldP spid="89" grpId="0"/>
      <p:bldP spid="152" grpId="0"/>
      <p:bldP spid="159" grpId="0" animBg="1"/>
      <p:bldP spid="159" grpId="1" animBg="1"/>
      <p:bldP spid="175" grpId="0" animBg="1"/>
      <p:bldP spid="175" grpId="1" animBg="1"/>
      <p:bldP spid="182" grpId="0" animBg="1"/>
      <p:bldP spid="182" grpId="1" animBg="1"/>
      <p:bldP spid="199" grpId="0" animBg="1"/>
      <p:bldP spid="19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Digital data transmission</a:t>
            </a:r>
          </a:p>
        </p:txBody>
      </p:sp>
      <p:sp>
        <p:nvSpPr>
          <p:cNvPr id="93" name="Text Box 2"/>
          <p:cNvSpPr txBox="1">
            <a:spLocks noChangeArrowheads="1"/>
          </p:cNvSpPr>
          <p:nvPr/>
        </p:nvSpPr>
        <p:spPr bwMode="auto">
          <a:xfrm>
            <a:off x="6004103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>
                <a:solidFill>
                  <a:srgbClr val="CC00FF"/>
                </a:solidFill>
              </a:rPr>
              <a:t>11</a:t>
            </a:r>
          </a:p>
        </p:txBody>
      </p:sp>
      <p:sp>
        <p:nvSpPr>
          <p:cNvPr id="94" name="Text Box 3"/>
          <p:cNvSpPr txBox="1">
            <a:spLocks noChangeArrowheads="1"/>
          </p:cNvSpPr>
          <p:nvPr/>
        </p:nvSpPr>
        <p:spPr bwMode="auto">
          <a:xfrm>
            <a:off x="6915328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>
                <a:solidFill>
                  <a:srgbClr val="CC0000"/>
                </a:solidFill>
              </a:rPr>
              <a:t>00</a:t>
            </a:r>
          </a:p>
        </p:txBody>
      </p:sp>
      <p:sp>
        <p:nvSpPr>
          <p:cNvPr id="95" name="Text Box 4"/>
          <p:cNvSpPr txBox="1">
            <a:spLocks noChangeArrowheads="1"/>
          </p:cNvSpPr>
          <p:nvPr/>
        </p:nvSpPr>
        <p:spPr bwMode="auto">
          <a:xfrm>
            <a:off x="7826553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>
                <a:solidFill>
                  <a:srgbClr val="009900"/>
                </a:solidFill>
              </a:rPr>
              <a:t>01</a:t>
            </a:r>
          </a:p>
        </p:txBody>
      </p:sp>
      <p:sp>
        <p:nvSpPr>
          <p:cNvPr id="96" name="Text Box 5"/>
          <p:cNvSpPr txBox="1">
            <a:spLocks noChangeArrowheads="1"/>
          </p:cNvSpPr>
          <p:nvPr/>
        </p:nvSpPr>
        <p:spPr bwMode="auto">
          <a:xfrm>
            <a:off x="8736191" y="4465276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>
                <a:solidFill>
                  <a:srgbClr val="0033CC"/>
                </a:solidFill>
              </a:rPr>
              <a:t>10</a:t>
            </a:r>
          </a:p>
        </p:txBody>
      </p:sp>
      <p:sp>
        <p:nvSpPr>
          <p:cNvPr id="97" name="Text Box 6"/>
          <p:cNvSpPr txBox="1">
            <a:spLocks noChangeArrowheads="1"/>
          </p:cNvSpPr>
          <p:nvPr/>
        </p:nvSpPr>
        <p:spPr bwMode="auto">
          <a:xfrm>
            <a:off x="6004103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/>
              <a:t>11</a:t>
            </a:r>
          </a:p>
        </p:txBody>
      </p:sp>
      <p:sp>
        <p:nvSpPr>
          <p:cNvPr id="98" name="Text Box 7"/>
          <p:cNvSpPr txBox="1">
            <a:spLocks noChangeArrowheads="1"/>
          </p:cNvSpPr>
          <p:nvPr/>
        </p:nvSpPr>
        <p:spPr bwMode="auto">
          <a:xfrm>
            <a:off x="8737778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/>
              <a:t>10</a:t>
            </a:r>
          </a:p>
        </p:txBody>
      </p:sp>
      <p:sp>
        <p:nvSpPr>
          <p:cNvPr id="99" name="Text Box 8"/>
          <p:cNvSpPr txBox="1">
            <a:spLocks noChangeArrowheads="1"/>
          </p:cNvSpPr>
          <p:nvPr/>
        </p:nvSpPr>
        <p:spPr bwMode="auto">
          <a:xfrm>
            <a:off x="7826553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/>
              <a:t>01</a:t>
            </a:r>
          </a:p>
        </p:txBody>
      </p:sp>
      <p:sp>
        <p:nvSpPr>
          <p:cNvPr id="100" name="Text Box 9"/>
          <p:cNvSpPr txBox="1">
            <a:spLocks noChangeArrowheads="1"/>
          </p:cNvSpPr>
          <p:nvPr/>
        </p:nvSpPr>
        <p:spPr bwMode="auto">
          <a:xfrm>
            <a:off x="6915328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/>
              <a:t>00</a:t>
            </a:r>
          </a:p>
        </p:txBody>
      </p:sp>
      <p:sp>
        <p:nvSpPr>
          <p:cNvPr id="101" name="Text Box 10"/>
          <p:cNvSpPr txBox="1">
            <a:spLocks noChangeArrowheads="1"/>
          </p:cNvSpPr>
          <p:nvPr/>
        </p:nvSpPr>
        <p:spPr bwMode="auto">
          <a:xfrm>
            <a:off x="6004103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b="1">
                <a:solidFill>
                  <a:srgbClr val="CC00FF"/>
                </a:solidFill>
              </a:rPr>
              <a:t>11</a:t>
            </a:r>
          </a:p>
        </p:txBody>
      </p:sp>
      <p:sp>
        <p:nvSpPr>
          <p:cNvPr id="102" name="Text Box 11"/>
          <p:cNvSpPr txBox="1">
            <a:spLocks noChangeArrowheads="1"/>
          </p:cNvSpPr>
          <p:nvPr/>
        </p:nvSpPr>
        <p:spPr bwMode="auto">
          <a:xfrm>
            <a:off x="6915328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b="1">
                <a:solidFill>
                  <a:srgbClr val="CC0000"/>
                </a:solidFill>
              </a:rPr>
              <a:t>00</a:t>
            </a:r>
          </a:p>
        </p:txBody>
      </p:sp>
      <p:sp>
        <p:nvSpPr>
          <p:cNvPr id="103" name="Text Box 12"/>
          <p:cNvSpPr txBox="1">
            <a:spLocks noChangeArrowheads="1"/>
          </p:cNvSpPr>
          <p:nvPr/>
        </p:nvSpPr>
        <p:spPr bwMode="auto">
          <a:xfrm>
            <a:off x="7826553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b="1">
                <a:solidFill>
                  <a:srgbClr val="009900"/>
                </a:solidFill>
              </a:rPr>
              <a:t>01</a:t>
            </a:r>
          </a:p>
        </p:txBody>
      </p:sp>
      <p:sp>
        <p:nvSpPr>
          <p:cNvPr id="104" name="Text Box 13"/>
          <p:cNvSpPr txBox="1">
            <a:spLocks noChangeArrowheads="1"/>
          </p:cNvSpPr>
          <p:nvPr/>
        </p:nvSpPr>
        <p:spPr bwMode="auto">
          <a:xfrm>
            <a:off x="8736191" y="4465276"/>
            <a:ext cx="1062037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b="1" dirty="0">
                <a:solidFill>
                  <a:srgbClr val="0033CC"/>
                </a:solidFill>
              </a:rPr>
              <a:t>10</a:t>
            </a:r>
          </a:p>
        </p:txBody>
      </p:sp>
      <p:sp>
        <p:nvSpPr>
          <p:cNvPr id="105" name="Line 15"/>
          <p:cNvSpPr>
            <a:spLocks noChangeShapeType="1"/>
          </p:cNvSpPr>
          <p:nvPr/>
        </p:nvSpPr>
        <p:spPr bwMode="auto">
          <a:xfrm flipV="1">
            <a:off x="2436991" y="5679714"/>
            <a:ext cx="0" cy="758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sv-SE"/>
          </a:p>
        </p:txBody>
      </p:sp>
      <p:sp>
        <p:nvSpPr>
          <p:cNvPr id="106" name="Line 16"/>
          <p:cNvSpPr>
            <a:spLocks noChangeShapeType="1"/>
          </p:cNvSpPr>
          <p:nvPr/>
        </p:nvSpPr>
        <p:spPr bwMode="auto">
          <a:xfrm>
            <a:off x="1981378" y="6059126"/>
            <a:ext cx="81978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anchor="ctr"/>
          <a:lstStyle/>
          <a:p>
            <a:endParaRPr lang="sv-SE"/>
          </a:p>
        </p:txBody>
      </p:sp>
      <p:grpSp>
        <p:nvGrpSpPr>
          <p:cNvPr id="107" name="Group 17"/>
          <p:cNvGrpSpPr>
            <a:grpSpLocks/>
          </p:cNvGrpSpPr>
          <p:nvPr/>
        </p:nvGrpSpPr>
        <p:grpSpPr bwMode="auto">
          <a:xfrm>
            <a:off x="2436991" y="1277576"/>
            <a:ext cx="7286625" cy="2732088"/>
            <a:chOff x="585" y="726"/>
            <a:chExt cx="4590" cy="1721"/>
          </a:xfrm>
        </p:grpSpPr>
        <p:grpSp>
          <p:nvGrpSpPr>
            <p:cNvPr id="108" name="Group 18"/>
            <p:cNvGrpSpPr>
              <a:grpSpLocks/>
            </p:cNvGrpSpPr>
            <p:nvPr/>
          </p:nvGrpSpPr>
          <p:grpSpPr bwMode="auto">
            <a:xfrm>
              <a:off x="872" y="871"/>
              <a:ext cx="1147" cy="1243"/>
              <a:chOff x="872" y="870"/>
              <a:chExt cx="1147" cy="1243"/>
            </a:xfrm>
          </p:grpSpPr>
          <p:grpSp>
            <p:nvGrpSpPr>
              <p:cNvPr id="161" name="Group 19"/>
              <p:cNvGrpSpPr>
                <a:grpSpLocks/>
              </p:cNvGrpSpPr>
              <p:nvPr/>
            </p:nvGrpSpPr>
            <p:grpSpPr bwMode="auto">
              <a:xfrm>
                <a:off x="920" y="1061"/>
                <a:ext cx="1052" cy="1052"/>
                <a:chOff x="920" y="1061"/>
                <a:chExt cx="1052" cy="1052"/>
              </a:xfrm>
            </p:grpSpPr>
            <p:sp>
              <p:nvSpPr>
                <p:cNvPr id="163" name="Line 20"/>
                <p:cNvSpPr>
                  <a:spLocks noChangeShapeType="1"/>
                </p:cNvSpPr>
                <p:nvPr/>
              </p:nvSpPr>
              <p:spPr bwMode="auto">
                <a:xfrm flipV="1">
                  <a:off x="1446" y="1061"/>
                  <a:ext cx="0" cy="1052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164" name="Oval 21"/>
                <p:cNvSpPr>
                  <a:spLocks noChangeArrowheads="1"/>
                </p:cNvSpPr>
                <p:nvPr/>
              </p:nvSpPr>
              <p:spPr bwMode="auto">
                <a:xfrm>
                  <a:off x="1015" y="1157"/>
                  <a:ext cx="861" cy="860"/>
                </a:xfrm>
                <a:prstGeom prst="ellipse">
                  <a:avLst/>
                </a:prstGeom>
                <a:noFill/>
                <a:ln w="9525" algn="ctr">
                  <a:solidFill>
                    <a:srgbClr val="80808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165" name="Line 22"/>
                <p:cNvSpPr>
                  <a:spLocks noChangeShapeType="1"/>
                </p:cNvSpPr>
                <p:nvPr/>
              </p:nvSpPr>
              <p:spPr bwMode="auto">
                <a:xfrm>
                  <a:off x="920" y="1587"/>
                  <a:ext cx="1052" cy="0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162" name="Text Box 23"/>
              <p:cNvSpPr txBox="1">
                <a:spLocks noChangeArrowheads="1"/>
              </p:cNvSpPr>
              <p:nvPr/>
            </p:nvSpPr>
            <p:spPr bwMode="auto">
              <a:xfrm>
                <a:off x="872" y="870"/>
                <a:ext cx="1147" cy="21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sz="1600" b="1" dirty="0"/>
                  <a:t>Phase shifts</a:t>
                </a:r>
              </a:p>
            </p:txBody>
          </p:sp>
        </p:grpSp>
        <p:grpSp>
          <p:nvGrpSpPr>
            <p:cNvPr id="109" name="Group 24"/>
            <p:cNvGrpSpPr>
              <a:grpSpLocks/>
            </p:cNvGrpSpPr>
            <p:nvPr/>
          </p:nvGrpSpPr>
          <p:grpSpPr bwMode="auto">
            <a:xfrm>
              <a:off x="3167" y="1301"/>
              <a:ext cx="1720" cy="574"/>
              <a:chOff x="3741" y="2160"/>
              <a:chExt cx="1720" cy="574"/>
            </a:xfrm>
          </p:grpSpPr>
          <p:sp>
            <p:nvSpPr>
              <p:cNvPr id="158" name="Freeform 25"/>
              <p:cNvSpPr>
                <a:spLocks/>
              </p:cNvSpPr>
              <p:nvPr/>
            </p:nvSpPr>
            <p:spPr bwMode="auto">
              <a:xfrm>
                <a:off x="3741" y="2160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59" name="Freeform 26"/>
              <p:cNvSpPr>
                <a:spLocks/>
              </p:cNvSpPr>
              <p:nvPr/>
            </p:nvSpPr>
            <p:spPr bwMode="auto">
              <a:xfrm flipV="1">
                <a:off x="4314" y="2447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60" name="Freeform 27"/>
              <p:cNvSpPr>
                <a:spLocks/>
              </p:cNvSpPr>
              <p:nvPr/>
            </p:nvSpPr>
            <p:spPr bwMode="auto">
              <a:xfrm>
                <a:off x="4888" y="2160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10" name="Group 28"/>
            <p:cNvGrpSpPr>
              <a:grpSpLocks/>
            </p:cNvGrpSpPr>
            <p:nvPr/>
          </p:nvGrpSpPr>
          <p:grpSpPr bwMode="auto">
            <a:xfrm>
              <a:off x="3454" y="1301"/>
              <a:ext cx="1147" cy="574"/>
              <a:chOff x="4027" y="2734"/>
              <a:chExt cx="1147" cy="574"/>
            </a:xfrm>
          </p:grpSpPr>
          <p:sp>
            <p:nvSpPr>
              <p:cNvPr id="156" name="Freeform 29"/>
              <p:cNvSpPr>
                <a:spLocks/>
              </p:cNvSpPr>
              <p:nvPr/>
            </p:nvSpPr>
            <p:spPr bwMode="auto">
              <a:xfrm flipV="1">
                <a:off x="4027" y="3021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FF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57" name="Freeform 30"/>
              <p:cNvSpPr>
                <a:spLocks/>
              </p:cNvSpPr>
              <p:nvPr/>
            </p:nvSpPr>
            <p:spPr bwMode="auto">
              <a:xfrm>
                <a:off x="4601" y="273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FF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11" name="Group 31"/>
            <p:cNvGrpSpPr>
              <a:grpSpLocks/>
            </p:cNvGrpSpPr>
            <p:nvPr/>
          </p:nvGrpSpPr>
          <p:grpSpPr bwMode="auto">
            <a:xfrm>
              <a:off x="3167" y="1300"/>
              <a:ext cx="1720" cy="574"/>
              <a:chOff x="3741" y="3307"/>
              <a:chExt cx="1720" cy="574"/>
            </a:xfrm>
          </p:grpSpPr>
          <p:sp>
            <p:nvSpPr>
              <p:cNvPr id="153" name="Freeform 32"/>
              <p:cNvSpPr>
                <a:spLocks/>
              </p:cNvSpPr>
              <p:nvPr/>
            </p:nvSpPr>
            <p:spPr bwMode="auto">
              <a:xfrm flipV="1">
                <a:off x="3741" y="359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54" name="Freeform 33"/>
              <p:cNvSpPr>
                <a:spLocks/>
              </p:cNvSpPr>
              <p:nvPr/>
            </p:nvSpPr>
            <p:spPr bwMode="auto">
              <a:xfrm>
                <a:off x="4315" y="3307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55" name="Freeform 34"/>
              <p:cNvSpPr>
                <a:spLocks/>
              </p:cNvSpPr>
              <p:nvPr/>
            </p:nvSpPr>
            <p:spPr bwMode="auto">
              <a:xfrm flipV="1">
                <a:off x="4888" y="359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112" name="Rectangle 35"/>
            <p:cNvSpPr>
              <a:spLocks noChangeArrowheads="1"/>
            </p:cNvSpPr>
            <p:nvPr/>
          </p:nvSpPr>
          <p:spPr bwMode="auto">
            <a:xfrm>
              <a:off x="4601" y="726"/>
              <a:ext cx="574" cy="1721"/>
            </a:xfrm>
            <a:prstGeom prst="rect">
              <a:avLst/>
            </a:prstGeom>
            <a:solidFill>
              <a:schemeClr val="bg1"/>
            </a:solidFill>
            <a:ln w="0" algn="ctr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13" name="Rectangle 36"/>
            <p:cNvSpPr>
              <a:spLocks noChangeArrowheads="1"/>
            </p:cNvSpPr>
            <p:nvPr/>
          </p:nvSpPr>
          <p:spPr bwMode="auto">
            <a:xfrm>
              <a:off x="2880" y="1206"/>
              <a:ext cx="574" cy="765"/>
            </a:xfrm>
            <a:prstGeom prst="rect">
              <a:avLst/>
            </a:prstGeom>
            <a:solidFill>
              <a:schemeClr val="bg1"/>
            </a:solidFill>
            <a:ln w="0" algn="ctr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14" name="Oval 37"/>
            <p:cNvSpPr>
              <a:spLocks noChangeArrowheads="1"/>
            </p:cNvSpPr>
            <p:nvPr/>
          </p:nvSpPr>
          <p:spPr bwMode="auto">
            <a:xfrm>
              <a:off x="1398" y="1540"/>
              <a:ext cx="95" cy="95"/>
            </a:xfrm>
            <a:prstGeom prst="ellipse">
              <a:avLst/>
            </a:prstGeom>
            <a:noFill/>
            <a:ln w="9525" algn="ctr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grpSp>
          <p:nvGrpSpPr>
            <p:cNvPr id="115" name="Group 38"/>
            <p:cNvGrpSpPr>
              <a:grpSpLocks/>
            </p:cNvGrpSpPr>
            <p:nvPr/>
          </p:nvGrpSpPr>
          <p:grpSpPr bwMode="auto">
            <a:xfrm>
              <a:off x="1637" y="1453"/>
              <a:ext cx="286" cy="182"/>
              <a:chOff x="1637" y="1452"/>
              <a:chExt cx="286" cy="182"/>
            </a:xfrm>
          </p:grpSpPr>
          <p:sp>
            <p:nvSpPr>
              <p:cNvPr id="151" name="Text Box 39"/>
              <p:cNvSpPr txBox="1">
                <a:spLocks noChangeArrowheads="1"/>
              </p:cNvSpPr>
              <p:nvPr/>
            </p:nvSpPr>
            <p:spPr bwMode="auto">
              <a:xfrm>
                <a:off x="1637" y="1452"/>
                <a:ext cx="239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>
                    <a:solidFill>
                      <a:srgbClr val="CC0000"/>
                    </a:solidFill>
                  </a:rPr>
                  <a:t>00</a:t>
                </a:r>
              </a:p>
            </p:txBody>
          </p:sp>
          <p:sp>
            <p:nvSpPr>
              <p:cNvPr id="152" name="Oval 40"/>
              <p:cNvSpPr>
                <a:spLocks noChangeArrowheads="1"/>
              </p:cNvSpPr>
              <p:nvPr/>
            </p:nvSpPr>
            <p:spPr bwMode="auto">
              <a:xfrm>
                <a:off x="1828" y="1539"/>
                <a:ext cx="95" cy="95"/>
              </a:xfrm>
              <a:prstGeom prst="ellipse">
                <a:avLst/>
              </a:prstGeom>
              <a:solidFill>
                <a:srgbClr val="FF0000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16" name="Group 41"/>
            <p:cNvGrpSpPr>
              <a:grpSpLocks/>
            </p:cNvGrpSpPr>
            <p:nvPr/>
          </p:nvGrpSpPr>
          <p:grpSpPr bwMode="auto">
            <a:xfrm>
              <a:off x="1270" y="1110"/>
              <a:ext cx="286" cy="241"/>
              <a:chOff x="1270" y="1109"/>
              <a:chExt cx="286" cy="241"/>
            </a:xfrm>
          </p:grpSpPr>
          <p:sp>
            <p:nvSpPr>
              <p:cNvPr id="149" name="Text Box 42"/>
              <p:cNvSpPr txBox="1">
                <a:spLocks noChangeArrowheads="1"/>
              </p:cNvSpPr>
              <p:nvPr/>
            </p:nvSpPr>
            <p:spPr bwMode="auto">
              <a:xfrm>
                <a:off x="1270" y="1177"/>
                <a:ext cx="286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 dirty="0">
                    <a:solidFill>
                      <a:srgbClr val="009900"/>
                    </a:solidFill>
                  </a:rPr>
                  <a:t>01</a:t>
                </a:r>
              </a:p>
            </p:txBody>
          </p:sp>
          <p:sp>
            <p:nvSpPr>
              <p:cNvPr id="150" name="Oval 43"/>
              <p:cNvSpPr>
                <a:spLocks noChangeArrowheads="1"/>
              </p:cNvSpPr>
              <p:nvPr/>
            </p:nvSpPr>
            <p:spPr bwMode="auto">
              <a:xfrm>
                <a:off x="1398" y="1109"/>
                <a:ext cx="95" cy="95"/>
              </a:xfrm>
              <a:prstGeom prst="ellipse">
                <a:avLst/>
              </a:prstGeom>
              <a:solidFill>
                <a:srgbClr val="009900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17" name="Group 44"/>
            <p:cNvGrpSpPr>
              <a:grpSpLocks/>
            </p:cNvGrpSpPr>
            <p:nvPr/>
          </p:nvGrpSpPr>
          <p:grpSpPr bwMode="auto">
            <a:xfrm>
              <a:off x="1270" y="1827"/>
              <a:ext cx="286" cy="239"/>
              <a:chOff x="1270" y="1826"/>
              <a:chExt cx="286" cy="239"/>
            </a:xfrm>
          </p:grpSpPr>
          <p:sp>
            <p:nvSpPr>
              <p:cNvPr id="147" name="Text Box 45"/>
              <p:cNvSpPr txBox="1">
                <a:spLocks noChangeArrowheads="1"/>
              </p:cNvSpPr>
              <p:nvPr/>
            </p:nvSpPr>
            <p:spPr bwMode="auto">
              <a:xfrm>
                <a:off x="1270" y="1826"/>
                <a:ext cx="286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>
                    <a:solidFill>
                      <a:srgbClr val="0033CC"/>
                    </a:solidFill>
                  </a:rPr>
                  <a:t>10</a:t>
                </a:r>
              </a:p>
            </p:txBody>
          </p:sp>
          <p:sp>
            <p:nvSpPr>
              <p:cNvPr id="148" name="Oval 46"/>
              <p:cNvSpPr>
                <a:spLocks noChangeArrowheads="1"/>
              </p:cNvSpPr>
              <p:nvPr/>
            </p:nvSpPr>
            <p:spPr bwMode="auto">
              <a:xfrm>
                <a:off x="1398" y="1970"/>
                <a:ext cx="95" cy="95"/>
              </a:xfrm>
              <a:prstGeom prst="ellipse">
                <a:avLst/>
              </a:prstGeom>
              <a:solidFill>
                <a:srgbClr val="0033CC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18" name="Group 47"/>
            <p:cNvGrpSpPr>
              <a:grpSpLocks/>
            </p:cNvGrpSpPr>
            <p:nvPr/>
          </p:nvGrpSpPr>
          <p:grpSpPr bwMode="auto">
            <a:xfrm>
              <a:off x="968" y="1453"/>
              <a:ext cx="286" cy="182"/>
              <a:chOff x="968" y="1452"/>
              <a:chExt cx="286" cy="182"/>
            </a:xfrm>
          </p:grpSpPr>
          <p:sp>
            <p:nvSpPr>
              <p:cNvPr id="145" name="Text Box 48"/>
              <p:cNvSpPr txBox="1">
                <a:spLocks noChangeArrowheads="1"/>
              </p:cNvSpPr>
              <p:nvPr/>
            </p:nvSpPr>
            <p:spPr bwMode="auto">
              <a:xfrm>
                <a:off x="1015" y="1452"/>
                <a:ext cx="239" cy="17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1200" b="1">
                    <a:solidFill>
                      <a:srgbClr val="CC00FF"/>
                    </a:solidFill>
                  </a:rPr>
                  <a:t>11</a:t>
                </a:r>
              </a:p>
            </p:txBody>
          </p:sp>
          <p:sp>
            <p:nvSpPr>
              <p:cNvPr id="146" name="Oval 49"/>
              <p:cNvSpPr>
                <a:spLocks noChangeArrowheads="1"/>
              </p:cNvSpPr>
              <p:nvPr/>
            </p:nvSpPr>
            <p:spPr bwMode="auto">
              <a:xfrm>
                <a:off x="968" y="1539"/>
                <a:ext cx="95" cy="95"/>
              </a:xfrm>
              <a:prstGeom prst="ellipse">
                <a:avLst/>
              </a:prstGeom>
              <a:solidFill>
                <a:srgbClr val="CC00FF"/>
              </a:solidFill>
              <a:ln w="9525" algn="ctr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19" name="Group 50"/>
            <p:cNvGrpSpPr>
              <a:grpSpLocks/>
            </p:cNvGrpSpPr>
            <p:nvPr/>
          </p:nvGrpSpPr>
          <p:grpSpPr bwMode="auto">
            <a:xfrm>
              <a:off x="3119" y="870"/>
              <a:ext cx="2008" cy="1100"/>
              <a:chOff x="3119" y="870"/>
              <a:chExt cx="2008" cy="1100"/>
            </a:xfrm>
          </p:grpSpPr>
          <p:grpSp>
            <p:nvGrpSpPr>
              <p:cNvPr id="140" name="Group 51"/>
              <p:cNvGrpSpPr>
                <a:grpSpLocks/>
              </p:cNvGrpSpPr>
              <p:nvPr/>
            </p:nvGrpSpPr>
            <p:grpSpPr bwMode="auto">
              <a:xfrm>
                <a:off x="3119" y="1205"/>
                <a:ext cx="1865" cy="765"/>
                <a:chOff x="3119" y="1205"/>
                <a:chExt cx="1865" cy="765"/>
              </a:xfrm>
            </p:grpSpPr>
            <p:sp>
              <p:nvSpPr>
                <p:cNvPr id="143" name="Line 52"/>
                <p:cNvSpPr>
                  <a:spLocks noChangeShapeType="1"/>
                </p:cNvSpPr>
                <p:nvPr/>
              </p:nvSpPr>
              <p:spPr bwMode="auto">
                <a:xfrm>
                  <a:off x="3119" y="1587"/>
                  <a:ext cx="1865" cy="0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  <p:sp>
              <p:nvSpPr>
                <p:cNvPr id="144" name="Line 53"/>
                <p:cNvSpPr>
                  <a:spLocks noChangeShapeType="1"/>
                </p:cNvSpPr>
                <p:nvPr/>
              </p:nvSpPr>
              <p:spPr bwMode="auto">
                <a:xfrm flipV="1">
                  <a:off x="3454" y="1205"/>
                  <a:ext cx="0" cy="765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 type="triangle" w="med" len="med"/>
                </a:ln>
                <a:effectLst/>
              </p:spPr>
              <p:txBody>
                <a:bodyPr wrap="none" anchor="ctr"/>
                <a:lstStyle/>
                <a:p>
                  <a:endParaRPr lang="sv-SE"/>
                </a:p>
              </p:txBody>
            </p:sp>
          </p:grpSp>
          <p:sp>
            <p:nvSpPr>
              <p:cNvPr id="141" name="Text Box 54"/>
              <p:cNvSpPr txBox="1">
                <a:spLocks noChangeArrowheads="1"/>
              </p:cNvSpPr>
              <p:nvPr/>
            </p:nvSpPr>
            <p:spPr bwMode="auto">
              <a:xfrm>
                <a:off x="3454" y="870"/>
                <a:ext cx="1147" cy="21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sz="1600" b="1" dirty="0"/>
                  <a:t>Signals</a:t>
                </a:r>
              </a:p>
            </p:txBody>
          </p:sp>
          <p:sp>
            <p:nvSpPr>
              <p:cNvPr id="142" name="Text Box 55"/>
              <p:cNvSpPr txBox="1">
                <a:spLocks noChangeArrowheads="1"/>
              </p:cNvSpPr>
              <p:nvPr/>
            </p:nvSpPr>
            <p:spPr bwMode="auto">
              <a:xfrm>
                <a:off x="4936" y="1444"/>
                <a:ext cx="191" cy="25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  <a:buClrTx/>
                  <a:buSzTx/>
                  <a:buFontTx/>
                  <a:buNone/>
                </a:pPr>
                <a:r>
                  <a:rPr lang="en-US" sz="2000" i="1">
                    <a:latin typeface="Times" pitchFamily="18" charset="0"/>
                  </a:rPr>
                  <a:t>t</a:t>
                </a:r>
              </a:p>
            </p:txBody>
          </p:sp>
        </p:grpSp>
        <p:grpSp>
          <p:nvGrpSpPr>
            <p:cNvPr id="120" name="Group 56"/>
            <p:cNvGrpSpPr>
              <a:grpSpLocks/>
            </p:cNvGrpSpPr>
            <p:nvPr/>
          </p:nvGrpSpPr>
          <p:grpSpPr bwMode="auto">
            <a:xfrm>
              <a:off x="3454" y="1300"/>
              <a:ext cx="1146" cy="574"/>
              <a:chOff x="4027" y="1586"/>
              <a:chExt cx="1146" cy="574"/>
            </a:xfrm>
          </p:grpSpPr>
          <p:sp>
            <p:nvSpPr>
              <p:cNvPr id="138" name="Freeform 57"/>
              <p:cNvSpPr>
                <a:spLocks/>
              </p:cNvSpPr>
              <p:nvPr/>
            </p:nvSpPr>
            <p:spPr bwMode="auto">
              <a:xfrm>
                <a:off x="4027" y="1586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39" name="Freeform 58"/>
              <p:cNvSpPr>
                <a:spLocks/>
              </p:cNvSpPr>
              <p:nvPr/>
            </p:nvSpPr>
            <p:spPr bwMode="auto">
              <a:xfrm flipV="1">
                <a:off x="4600" y="1873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CC00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21" name="Group 59"/>
            <p:cNvGrpSpPr>
              <a:grpSpLocks/>
            </p:cNvGrpSpPr>
            <p:nvPr/>
          </p:nvGrpSpPr>
          <p:grpSpPr bwMode="auto">
            <a:xfrm>
              <a:off x="3119" y="1587"/>
              <a:ext cx="1817" cy="0"/>
              <a:chOff x="3119" y="2734"/>
              <a:chExt cx="1817" cy="0"/>
            </a:xfrm>
          </p:grpSpPr>
          <p:sp>
            <p:nvSpPr>
              <p:cNvPr id="136" name="Line 60"/>
              <p:cNvSpPr>
                <a:spLocks noChangeShapeType="1"/>
              </p:cNvSpPr>
              <p:nvPr/>
            </p:nvSpPr>
            <p:spPr bwMode="auto">
              <a:xfrm>
                <a:off x="3119" y="2734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37" name="Line 61"/>
              <p:cNvSpPr>
                <a:spLocks noChangeShapeType="1"/>
              </p:cNvSpPr>
              <p:nvPr/>
            </p:nvSpPr>
            <p:spPr bwMode="auto">
              <a:xfrm>
                <a:off x="4601" y="2734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22" name="Group 62"/>
            <p:cNvGrpSpPr>
              <a:grpSpLocks/>
            </p:cNvGrpSpPr>
            <p:nvPr/>
          </p:nvGrpSpPr>
          <p:grpSpPr bwMode="auto">
            <a:xfrm>
              <a:off x="3119" y="1300"/>
              <a:ext cx="1817" cy="286"/>
              <a:chOff x="3119" y="3021"/>
              <a:chExt cx="1817" cy="286"/>
            </a:xfrm>
          </p:grpSpPr>
          <p:sp>
            <p:nvSpPr>
              <p:cNvPr id="132" name="Line 63"/>
              <p:cNvSpPr>
                <a:spLocks noChangeShapeType="1"/>
              </p:cNvSpPr>
              <p:nvPr/>
            </p:nvSpPr>
            <p:spPr bwMode="auto">
              <a:xfrm flipV="1">
                <a:off x="3454" y="3021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33" name="Line 64"/>
              <p:cNvSpPr>
                <a:spLocks noChangeShapeType="1"/>
              </p:cNvSpPr>
              <p:nvPr/>
            </p:nvSpPr>
            <p:spPr bwMode="auto">
              <a:xfrm flipV="1">
                <a:off x="4601" y="3021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34" name="Line 65"/>
              <p:cNvSpPr>
                <a:spLocks noChangeShapeType="1"/>
              </p:cNvSpPr>
              <p:nvPr/>
            </p:nvSpPr>
            <p:spPr bwMode="auto">
              <a:xfrm flipH="1" flipV="1">
                <a:off x="3119" y="3307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35" name="Line 66"/>
              <p:cNvSpPr>
                <a:spLocks noChangeShapeType="1"/>
              </p:cNvSpPr>
              <p:nvPr/>
            </p:nvSpPr>
            <p:spPr bwMode="auto">
              <a:xfrm flipH="1" flipV="1">
                <a:off x="4601" y="3307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23" name="Group 67"/>
            <p:cNvGrpSpPr>
              <a:grpSpLocks/>
            </p:cNvGrpSpPr>
            <p:nvPr/>
          </p:nvGrpSpPr>
          <p:grpSpPr bwMode="auto">
            <a:xfrm>
              <a:off x="3119" y="1587"/>
              <a:ext cx="1817" cy="0"/>
              <a:chOff x="3119" y="2351"/>
              <a:chExt cx="1817" cy="0"/>
            </a:xfrm>
          </p:grpSpPr>
          <p:sp>
            <p:nvSpPr>
              <p:cNvPr id="130" name="Line 68"/>
              <p:cNvSpPr>
                <a:spLocks noChangeShapeType="1"/>
              </p:cNvSpPr>
              <p:nvPr/>
            </p:nvSpPr>
            <p:spPr bwMode="auto">
              <a:xfrm>
                <a:off x="3119" y="2351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31" name="Line 69"/>
              <p:cNvSpPr>
                <a:spLocks noChangeShapeType="1"/>
              </p:cNvSpPr>
              <p:nvPr/>
            </p:nvSpPr>
            <p:spPr bwMode="auto">
              <a:xfrm>
                <a:off x="4601" y="2351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CC00FF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grpSp>
          <p:nvGrpSpPr>
            <p:cNvPr id="124" name="Group 70"/>
            <p:cNvGrpSpPr>
              <a:grpSpLocks/>
            </p:cNvGrpSpPr>
            <p:nvPr/>
          </p:nvGrpSpPr>
          <p:grpSpPr bwMode="auto">
            <a:xfrm>
              <a:off x="3119" y="1587"/>
              <a:ext cx="1817" cy="286"/>
              <a:chOff x="3119" y="3403"/>
              <a:chExt cx="1817" cy="286"/>
            </a:xfrm>
          </p:grpSpPr>
          <p:sp>
            <p:nvSpPr>
              <p:cNvPr id="126" name="Line 71"/>
              <p:cNvSpPr>
                <a:spLocks noChangeShapeType="1"/>
              </p:cNvSpPr>
              <p:nvPr/>
            </p:nvSpPr>
            <p:spPr bwMode="auto">
              <a:xfrm>
                <a:off x="3119" y="3403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27" name="Line 72"/>
              <p:cNvSpPr>
                <a:spLocks noChangeShapeType="1"/>
              </p:cNvSpPr>
              <p:nvPr/>
            </p:nvSpPr>
            <p:spPr bwMode="auto">
              <a:xfrm>
                <a:off x="4601" y="3403"/>
                <a:ext cx="335" cy="0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28" name="Line 73"/>
              <p:cNvSpPr>
                <a:spLocks noChangeShapeType="1"/>
              </p:cNvSpPr>
              <p:nvPr/>
            </p:nvSpPr>
            <p:spPr bwMode="auto">
              <a:xfrm flipV="1">
                <a:off x="3454" y="3403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29" name="Line 74"/>
              <p:cNvSpPr>
                <a:spLocks noChangeShapeType="1"/>
              </p:cNvSpPr>
              <p:nvPr/>
            </p:nvSpPr>
            <p:spPr bwMode="auto">
              <a:xfrm flipV="1">
                <a:off x="4601" y="3403"/>
                <a:ext cx="0" cy="286"/>
              </a:xfrm>
              <a:prstGeom prst="line">
                <a:avLst/>
              </a:prstGeom>
              <a:noFill/>
              <a:ln w="19050">
                <a:solidFill>
                  <a:srgbClr val="0033CC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125" name="Rectangle 75"/>
            <p:cNvSpPr>
              <a:spLocks noChangeArrowheads="1"/>
            </p:cNvSpPr>
            <p:nvPr/>
          </p:nvSpPr>
          <p:spPr bwMode="auto">
            <a:xfrm>
              <a:off x="585" y="1204"/>
              <a:ext cx="96" cy="765"/>
            </a:xfrm>
            <a:prstGeom prst="rect">
              <a:avLst/>
            </a:prstGeom>
            <a:solidFill>
              <a:schemeClr val="bg1"/>
            </a:solidFill>
            <a:ln w="0" algn="ctr">
              <a:solidFill>
                <a:schemeClr val="bg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166" name="Text Box 76"/>
          <p:cNvSpPr txBox="1">
            <a:spLocks noChangeArrowheads="1"/>
          </p:cNvSpPr>
          <p:nvPr/>
        </p:nvSpPr>
        <p:spPr bwMode="auto">
          <a:xfrm>
            <a:off x="2436991" y="4009664"/>
            <a:ext cx="7286625" cy="3968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2000" b="1" dirty="0"/>
              <a:t>Sequence of bits to be transmitted:</a:t>
            </a:r>
          </a:p>
        </p:txBody>
      </p:sp>
      <p:grpSp>
        <p:nvGrpSpPr>
          <p:cNvPr id="167" name="Group 77"/>
          <p:cNvGrpSpPr>
            <a:grpSpLocks/>
          </p:cNvGrpSpPr>
          <p:nvPr/>
        </p:nvGrpSpPr>
        <p:grpSpPr bwMode="auto">
          <a:xfrm>
            <a:off x="2436991" y="5830526"/>
            <a:ext cx="911225" cy="455613"/>
            <a:chOff x="4027" y="1586"/>
            <a:chExt cx="1146" cy="574"/>
          </a:xfrm>
        </p:grpSpPr>
        <p:sp>
          <p:nvSpPr>
            <p:cNvPr id="168" name="Freeform 78"/>
            <p:cNvSpPr>
              <a:spLocks/>
            </p:cNvSpPr>
            <p:nvPr/>
          </p:nvSpPr>
          <p:spPr bwMode="auto">
            <a:xfrm>
              <a:off x="4027" y="1586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69" name="Freeform 79"/>
            <p:cNvSpPr>
              <a:spLocks/>
            </p:cNvSpPr>
            <p:nvPr/>
          </p:nvSpPr>
          <p:spPr bwMode="auto">
            <a:xfrm flipV="1">
              <a:off x="4600" y="1873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170" name="Text Box 80"/>
          <p:cNvSpPr txBox="1">
            <a:spLocks noChangeArrowheads="1"/>
          </p:cNvSpPr>
          <p:nvPr/>
        </p:nvSpPr>
        <p:spPr bwMode="auto">
          <a:xfrm>
            <a:off x="2362378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dirty="0">
                <a:solidFill>
                  <a:srgbClr val="CC0000"/>
                </a:solidFill>
              </a:rPr>
              <a:t>00</a:t>
            </a:r>
          </a:p>
        </p:txBody>
      </p:sp>
      <p:grpSp>
        <p:nvGrpSpPr>
          <p:cNvPr id="171" name="Group 81"/>
          <p:cNvGrpSpPr>
            <a:grpSpLocks/>
          </p:cNvGrpSpPr>
          <p:nvPr/>
        </p:nvGrpSpPr>
        <p:grpSpPr bwMode="auto">
          <a:xfrm>
            <a:off x="3349803" y="5830526"/>
            <a:ext cx="911225" cy="455613"/>
            <a:chOff x="1159" y="3594"/>
            <a:chExt cx="574" cy="287"/>
          </a:xfrm>
        </p:grpSpPr>
        <p:grpSp>
          <p:nvGrpSpPr>
            <p:cNvPr id="172" name="Group 82"/>
            <p:cNvGrpSpPr>
              <a:grpSpLocks/>
            </p:cNvGrpSpPr>
            <p:nvPr/>
          </p:nvGrpSpPr>
          <p:grpSpPr bwMode="auto">
            <a:xfrm>
              <a:off x="1159" y="3594"/>
              <a:ext cx="573" cy="287"/>
              <a:chOff x="1733" y="2734"/>
              <a:chExt cx="1147" cy="573"/>
            </a:xfrm>
          </p:grpSpPr>
          <p:sp>
            <p:nvSpPr>
              <p:cNvPr id="175" name="Freeform 174"/>
              <p:cNvSpPr>
                <a:spLocks/>
              </p:cNvSpPr>
              <p:nvPr/>
            </p:nvSpPr>
            <p:spPr bwMode="auto">
              <a:xfrm flipV="1">
                <a:off x="1733" y="3021"/>
                <a:ext cx="287" cy="28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76" name="Freeform 175"/>
              <p:cNvSpPr>
                <a:spLocks/>
              </p:cNvSpPr>
              <p:nvPr/>
            </p:nvSpPr>
            <p:spPr bwMode="auto">
              <a:xfrm>
                <a:off x="2019" y="273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77" name="Freeform 176"/>
              <p:cNvSpPr>
                <a:spLocks/>
              </p:cNvSpPr>
              <p:nvPr/>
            </p:nvSpPr>
            <p:spPr bwMode="auto">
              <a:xfrm flipH="1" flipV="1">
                <a:off x="2593" y="3021"/>
                <a:ext cx="287" cy="28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173" name="Line 86"/>
            <p:cNvSpPr>
              <a:spLocks noChangeShapeType="1"/>
            </p:cNvSpPr>
            <p:nvPr/>
          </p:nvSpPr>
          <p:spPr bwMode="auto">
            <a:xfrm>
              <a:off x="1159" y="3738"/>
              <a:ext cx="0" cy="143"/>
            </a:xfrm>
            <a:prstGeom prst="line">
              <a:avLst/>
            </a:prstGeom>
            <a:noFill/>
            <a:ln w="1905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74" name="Line 87"/>
            <p:cNvSpPr>
              <a:spLocks noChangeShapeType="1"/>
            </p:cNvSpPr>
            <p:nvPr/>
          </p:nvSpPr>
          <p:spPr bwMode="auto">
            <a:xfrm>
              <a:off x="1733" y="3738"/>
              <a:ext cx="0" cy="143"/>
            </a:xfrm>
            <a:prstGeom prst="line">
              <a:avLst/>
            </a:prstGeom>
            <a:noFill/>
            <a:ln w="1905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178" name="Text Box 88"/>
          <p:cNvSpPr txBox="1">
            <a:spLocks noChangeArrowheads="1"/>
          </p:cNvSpPr>
          <p:nvPr/>
        </p:nvSpPr>
        <p:spPr bwMode="auto">
          <a:xfrm>
            <a:off x="3273603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 dirty="0">
                <a:solidFill>
                  <a:srgbClr val="0033CC"/>
                </a:solidFill>
              </a:rPr>
              <a:t>10</a:t>
            </a:r>
          </a:p>
        </p:txBody>
      </p:sp>
      <p:grpSp>
        <p:nvGrpSpPr>
          <p:cNvPr id="179" name="Group 89"/>
          <p:cNvGrpSpPr>
            <a:grpSpLocks/>
          </p:cNvGrpSpPr>
          <p:nvPr/>
        </p:nvGrpSpPr>
        <p:grpSpPr bwMode="auto">
          <a:xfrm>
            <a:off x="4261028" y="5830526"/>
            <a:ext cx="909638" cy="455613"/>
            <a:chOff x="2880" y="2734"/>
            <a:chExt cx="1148" cy="574"/>
          </a:xfrm>
        </p:grpSpPr>
        <p:sp>
          <p:nvSpPr>
            <p:cNvPr id="180" name="Freeform 90"/>
            <p:cNvSpPr>
              <a:spLocks/>
            </p:cNvSpPr>
            <p:nvPr/>
          </p:nvSpPr>
          <p:spPr bwMode="auto">
            <a:xfrm>
              <a:off x="3454" y="2734"/>
              <a:ext cx="574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81" name="Freeform 91"/>
            <p:cNvSpPr>
              <a:spLocks/>
            </p:cNvSpPr>
            <p:nvPr/>
          </p:nvSpPr>
          <p:spPr bwMode="auto">
            <a:xfrm flipV="1">
              <a:off x="2880" y="3021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182" name="Text Box 92"/>
          <p:cNvSpPr txBox="1">
            <a:spLocks noChangeArrowheads="1"/>
          </p:cNvSpPr>
          <p:nvPr/>
        </p:nvSpPr>
        <p:spPr bwMode="auto">
          <a:xfrm>
            <a:off x="4184828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>
                <a:solidFill>
                  <a:srgbClr val="CC00FF"/>
                </a:solidFill>
              </a:rPr>
              <a:t>11</a:t>
            </a:r>
          </a:p>
        </p:txBody>
      </p:sp>
      <p:grpSp>
        <p:nvGrpSpPr>
          <p:cNvPr id="183" name="Group 93"/>
          <p:cNvGrpSpPr>
            <a:grpSpLocks/>
          </p:cNvGrpSpPr>
          <p:nvPr/>
        </p:nvGrpSpPr>
        <p:grpSpPr bwMode="auto">
          <a:xfrm>
            <a:off x="5170666" y="5830526"/>
            <a:ext cx="911225" cy="455613"/>
            <a:chOff x="2880" y="3594"/>
            <a:chExt cx="574" cy="287"/>
          </a:xfrm>
        </p:grpSpPr>
        <p:grpSp>
          <p:nvGrpSpPr>
            <p:cNvPr id="184" name="Group 94"/>
            <p:cNvGrpSpPr>
              <a:grpSpLocks/>
            </p:cNvGrpSpPr>
            <p:nvPr/>
          </p:nvGrpSpPr>
          <p:grpSpPr bwMode="auto">
            <a:xfrm>
              <a:off x="2880" y="3594"/>
              <a:ext cx="573" cy="287"/>
              <a:chOff x="2880" y="3307"/>
              <a:chExt cx="1149" cy="574"/>
            </a:xfrm>
          </p:grpSpPr>
          <p:sp>
            <p:nvSpPr>
              <p:cNvPr id="187" name="Freeform 186"/>
              <p:cNvSpPr>
                <a:spLocks/>
              </p:cNvSpPr>
              <p:nvPr/>
            </p:nvSpPr>
            <p:spPr bwMode="auto">
              <a:xfrm>
                <a:off x="2880" y="3307"/>
                <a:ext cx="288" cy="28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88" name="Freeform 187"/>
              <p:cNvSpPr>
                <a:spLocks/>
              </p:cNvSpPr>
              <p:nvPr/>
            </p:nvSpPr>
            <p:spPr bwMode="auto">
              <a:xfrm flipV="1">
                <a:off x="3167" y="359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189" name="Freeform 188"/>
              <p:cNvSpPr>
                <a:spLocks/>
              </p:cNvSpPr>
              <p:nvPr/>
            </p:nvSpPr>
            <p:spPr bwMode="auto">
              <a:xfrm flipH="1">
                <a:off x="3741" y="3307"/>
                <a:ext cx="288" cy="28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185" name="Line 98"/>
            <p:cNvSpPr>
              <a:spLocks noChangeShapeType="1"/>
            </p:cNvSpPr>
            <p:nvPr/>
          </p:nvSpPr>
          <p:spPr bwMode="auto">
            <a:xfrm>
              <a:off x="2880" y="3594"/>
              <a:ext cx="0" cy="144"/>
            </a:xfrm>
            <a:prstGeom prst="line">
              <a:avLst/>
            </a:prstGeom>
            <a:noFill/>
            <a:ln w="19050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86" name="Line 99"/>
            <p:cNvSpPr>
              <a:spLocks noChangeShapeType="1"/>
            </p:cNvSpPr>
            <p:nvPr/>
          </p:nvSpPr>
          <p:spPr bwMode="auto">
            <a:xfrm>
              <a:off x="3454" y="3594"/>
              <a:ext cx="0" cy="144"/>
            </a:xfrm>
            <a:prstGeom prst="line">
              <a:avLst/>
            </a:prstGeom>
            <a:noFill/>
            <a:ln w="19050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190" name="Text Box 100"/>
          <p:cNvSpPr txBox="1">
            <a:spLocks noChangeArrowheads="1"/>
          </p:cNvSpPr>
          <p:nvPr/>
        </p:nvSpPr>
        <p:spPr bwMode="auto">
          <a:xfrm>
            <a:off x="5096053" y="4465276"/>
            <a:ext cx="1062038" cy="914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sz="5400">
                <a:solidFill>
                  <a:srgbClr val="009900"/>
                </a:solidFill>
              </a:rPr>
              <a:t>01</a:t>
            </a:r>
          </a:p>
        </p:txBody>
      </p:sp>
      <p:grpSp>
        <p:nvGrpSpPr>
          <p:cNvPr id="191" name="Group 101"/>
          <p:cNvGrpSpPr>
            <a:grpSpLocks/>
          </p:cNvGrpSpPr>
          <p:nvPr/>
        </p:nvGrpSpPr>
        <p:grpSpPr bwMode="auto">
          <a:xfrm>
            <a:off x="6991528" y="2187214"/>
            <a:ext cx="1828800" cy="915987"/>
            <a:chOff x="585" y="2447"/>
            <a:chExt cx="1152" cy="577"/>
          </a:xfrm>
        </p:grpSpPr>
        <p:sp>
          <p:nvSpPr>
            <p:cNvPr id="192" name="Freeform 102"/>
            <p:cNvSpPr>
              <a:spLocks noChangeAspect="1"/>
            </p:cNvSpPr>
            <p:nvPr/>
          </p:nvSpPr>
          <p:spPr bwMode="auto">
            <a:xfrm>
              <a:off x="1161" y="2447"/>
              <a:ext cx="576" cy="289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6350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93" name="Freeform 103"/>
            <p:cNvSpPr>
              <a:spLocks noChangeAspect="1"/>
            </p:cNvSpPr>
            <p:nvPr/>
          </p:nvSpPr>
          <p:spPr bwMode="auto">
            <a:xfrm flipV="1">
              <a:off x="585" y="2736"/>
              <a:ext cx="575" cy="288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6350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grpSp>
        <p:nvGrpSpPr>
          <p:cNvPr id="194" name="Group 104"/>
          <p:cNvGrpSpPr>
            <a:grpSpLocks/>
          </p:cNvGrpSpPr>
          <p:nvPr/>
        </p:nvGrpSpPr>
        <p:grpSpPr bwMode="auto">
          <a:xfrm>
            <a:off x="6080303" y="5830526"/>
            <a:ext cx="909638" cy="455613"/>
            <a:chOff x="2880" y="2734"/>
            <a:chExt cx="1148" cy="574"/>
          </a:xfrm>
        </p:grpSpPr>
        <p:sp>
          <p:nvSpPr>
            <p:cNvPr id="195" name="Freeform 105"/>
            <p:cNvSpPr>
              <a:spLocks/>
            </p:cNvSpPr>
            <p:nvPr/>
          </p:nvSpPr>
          <p:spPr bwMode="auto">
            <a:xfrm>
              <a:off x="3454" y="2734"/>
              <a:ext cx="574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196" name="Freeform 106"/>
            <p:cNvSpPr>
              <a:spLocks/>
            </p:cNvSpPr>
            <p:nvPr/>
          </p:nvSpPr>
          <p:spPr bwMode="auto">
            <a:xfrm flipV="1">
              <a:off x="2880" y="3021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FF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197" name="Oval 107"/>
          <p:cNvSpPr>
            <a:spLocks noChangeArrowheads="1"/>
          </p:cNvSpPr>
          <p:nvPr/>
        </p:nvSpPr>
        <p:spPr bwMode="auto">
          <a:xfrm>
            <a:off x="3045003" y="2569801"/>
            <a:ext cx="150813" cy="150813"/>
          </a:xfrm>
          <a:prstGeom prst="ellipse">
            <a:avLst/>
          </a:prstGeom>
          <a:solidFill>
            <a:srgbClr val="CC00FF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sv-SE"/>
          </a:p>
        </p:txBody>
      </p:sp>
      <p:grpSp>
        <p:nvGrpSpPr>
          <p:cNvPr id="198" name="Group 108"/>
          <p:cNvGrpSpPr>
            <a:grpSpLocks/>
          </p:cNvGrpSpPr>
          <p:nvPr/>
        </p:nvGrpSpPr>
        <p:grpSpPr bwMode="auto">
          <a:xfrm>
            <a:off x="6991528" y="2187214"/>
            <a:ext cx="1822450" cy="911225"/>
            <a:chOff x="4027" y="1586"/>
            <a:chExt cx="1146" cy="574"/>
          </a:xfrm>
        </p:grpSpPr>
        <p:sp>
          <p:nvSpPr>
            <p:cNvPr id="199" name="Freeform 109"/>
            <p:cNvSpPr>
              <a:spLocks/>
            </p:cNvSpPr>
            <p:nvPr/>
          </p:nvSpPr>
          <p:spPr bwMode="auto">
            <a:xfrm>
              <a:off x="4027" y="1586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6350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200" name="Freeform 110"/>
            <p:cNvSpPr>
              <a:spLocks/>
            </p:cNvSpPr>
            <p:nvPr/>
          </p:nvSpPr>
          <p:spPr bwMode="auto">
            <a:xfrm flipV="1">
              <a:off x="4600" y="1873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6350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grpSp>
        <p:nvGrpSpPr>
          <p:cNvPr id="201" name="Group 111"/>
          <p:cNvGrpSpPr>
            <a:grpSpLocks/>
          </p:cNvGrpSpPr>
          <p:nvPr/>
        </p:nvGrpSpPr>
        <p:grpSpPr bwMode="auto">
          <a:xfrm>
            <a:off x="6991528" y="5830526"/>
            <a:ext cx="911225" cy="455613"/>
            <a:chOff x="4027" y="1586"/>
            <a:chExt cx="1146" cy="574"/>
          </a:xfrm>
        </p:grpSpPr>
        <p:sp>
          <p:nvSpPr>
            <p:cNvPr id="202" name="Freeform 112"/>
            <p:cNvSpPr>
              <a:spLocks/>
            </p:cNvSpPr>
            <p:nvPr/>
          </p:nvSpPr>
          <p:spPr bwMode="auto">
            <a:xfrm>
              <a:off x="4027" y="1586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203" name="Freeform 113"/>
            <p:cNvSpPr>
              <a:spLocks/>
            </p:cNvSpPr>
            <p:nvPr/>
          </p:nvSpPr>
          <p:spPr bwMode="auto">
            <a:xfrm flipV="1">
              <a:off x="4600" y="1873"/>
              <a:ext cx="573" cy="287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19050" cap="flat" cmpd="sng">
              <a:solidFill>
                <a:srgbClr val="CC0000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204" name="Oval 114"/>
          <p:cNvSpPr>
            <a:spLocks noChangeArrowheads="1"/>
          </p:cNvSpPr>
          <p:nvPr/>
        </p:nvSpPr>
        <p:spPr bwMode="auto">
          <a:xfrm>
            <a:off x="4410253" y="2569801"/>
            <a:ext cx="150813" cy="150813"/>
          </a:xfrm>
          <a:prstGeom prst="ellipse">
            <a:avLst/>
          </a:prstGeom>
          <a:solidFill>
            <a:srgbClr val="FF0000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sv-SE"/>
          </a:p>
        </p:txBody>
      </p:sp>
      <p:grpSp>
        <p:nvGrpSpPr>
          <p:cNvPr id="205" name="Group 115"/>
          <p:cNvGrpSpPr>
            <a:grpSpLocks/>
          </p:cNvGrpSpPr>
          <p:nvPr/>
        </p:nvGrpSpPr>
        <p:grpSpPr bwMode="auto">
          <a:xfrm>
            <a:off x="7901166" y="5830526"/>
            <a:ext cx="911225" cy="455613"/>
            <a:chOff x="2880" y="3594"/>
            <a:chExt cx="574" cy="287"/>
          </a:xfrm>
        </p:grpSpPr>
        <p:grpSp>
          <p:nvGrpSpPr>
            <p:cNvPr id="206" name="Group 116"/>
            <p:cNvGrpSpPr>
              <a:grpSpLocks/>
            </p:cNvGrpSpPr>
            <p:nvPr/>
          </p:nvGrpSpPr>
          <p:grpSpPr bwMode="auto">
            <a:xfrm>
              <a:off x="2880" y="3594"/>
              <a:ext cx="573" cy="287"/>
              <a:chOff x="2880" y="3307"/>
              <a:chExt cx="1149" cy="574"/>
            </a:xfrm>
          </p:grpSpPr>
          <p:sp>
            <p:nvSpPr>
              <p:cNvPr id="209" name="Freeform 208"/>
              <p:cNvSpPr>
                <a:spLocks/>
              </p:cNvSpPr>
              <p:nvPr/>
            </p:nvSpPr>
            <p:spPr bwMode="auto">
              <a:xfrm>
                <a:off x="2880" y="3307"/>
                <a:ext cx="288" cy="28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210" name="Freeform 209"/>
              <p:cNvSpPr>
                <a:spLocks/>
              </p:cNvSpPr>
              <p:nvPr/>
            </p:nvSpPr>
            <p:spPr bwMode="auto">
              <a:xfrm flipV="1">
                <a:off x="3167" y="359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211" name="Freeform 210"/>
              <p:cNvSpPr>
                <a:spLocks/>
              </p:cNvSpPr>
              <p:nvPr/>
            </p:nvSpPr>
            <p:spPr bwMode="auto">
              <a:xfrm flipH="1">
                <a:off x="3741" y="3307"/>
                <a:ext cx="288" cy="28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207" name="Line 120"/>
            <p:cNvSpPr>
              <a:spLocks noChangeShapeType="1"/>
            </p:cNvSpPr>
            <p:nvPr/>
          </p:nvSpPr>
          <p:spPr bwMode="auto">
            <a:xfrm>
              <a:off x="2880" y="3594"/>
              <a:ext cx="0" cy="144"/>
            </a:xfrm>
            <a:prstGeom prst="line">
              <a:avLst/>
            </a:prstGeom>
            <a:noFill/>
            <a:ln w="19050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208" name="Line 121"/>
            <p:cNvSpPr>
              <a:spLocks noChangeShapeType="1"/>
            </p:cNvSpPr>
            <p:nvPr/>
          </p:nvSpPr>
          <p:spPr bwMode="auto">
            <a:xfrm>
              <a:off x="3454" y="3594"/>
              <a:ext cx="0" cy="144"/>
            </a:xfrm>
            <a:prstGeom prst="line">
              <a:avLst/>
            </a:prstGeom>
            <a:noFill/>
            <a:ln w="19050">
              <a:solidFill>
                <a:srgbClr val="0099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grpSp>
        <p:nvGrpSpPr>
          <p:cNvPr id="212" name="Group 122"/>
          <p:cNvGrpSpPr>
            <a:grpSpLocks/>
          </p:cNvGrpSpPr>
          <p:nvPr/>
        </p:nvGrpSpPr>
        <p:grpSpPr bwMode="auto">
          <a:xfrm>
            <a:off x="6991528" y="2112601"/>
            <a:ext cx="1828800" cy="1062038"/>
            <a:chOff x="1733" y="2112"/>
            <a:chExt cx="1152" cy="669"/>
          </a:xfrm>
        </p:grpSpPr>
        <p:grpSp>
          <p:nvGrpSpPr>
            <p:cNvPr id="213" name="Group 123"/>
            <p:cNvGrpSpPr>
              <a:grpSpLocks/>
            </p:cNvGrpSpPr>
            <p:nvPr/>
          </p:nvGrpSpPr>
          <p:grpSpPr bwMode="auto">
            <a:xfrm flipV="1">
              <a:off x="1733" y="2138"/>
              <a:ext cx="1152" cy="595"/>
              <a:chOff x="4027" y="2160"/>
              <a:chExt cx="1152" cy="595"/>
            </a:xfrm>
          </p:grpSpPr>
          <p:sp>
            <p:nvSpPr>
              <p:cNvPr id="216" name="Freeform 215"/>
              <p:cNvSpPr>
                <a:spLocks noChangeAspect="1"/>
              </p:cNvSpPr>
              <p:nvPr/>
            </p:nvSpPr>
            <p:spPr bwMode="auto">
              <a:xfrm flipV="1">
                <a:off x="4027" y="2449"/>
                <a:ext cx="288" cy="2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6350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217" name="Freeform 216"/>
              <p:cNvSpPr>
                <a:spLocks noChangeAspect="1"/>
              </p:cNvSpPr>
              <p:nvPr/>
            </p:nvSpPr>
            <p:spPr bwMode="auto">
              <a:xfrm>
                <a:off x="4314" y="2160"/>
                <a:ext cx="576" cy="289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6350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218" name="Freeform 217"/>
              <p:cNvSpPr>
                <a:spLocks noChangeAspect="1"/>
              </p:cNvSpPr>
              <p:nvPr/>
            </p:nvSpPr>
            <p:spPr bwMode="auto">
              <a:xfrm flipH="1" flipV="1">
                <a:off x="4891" y="2449"/>
                <a:ext cx="288" cy="2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63500" cap="flat" cmpd="sng">
                <a:solidFill>
                  <a:srgbClr val="009900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219" name="Line 127"/>
              <p:cNvSpPr>
                <a:spLocks noChangeShapeType="1"/>
              </p:cNvSpPr>
              <p:nvPr/>
            </p:nvSpPr>
            <p:spPr bwMode="auto">
              <a:xfrm flipH="1" flipV="1">
                <a:off x="4027" y="2447"/>
                <a:ext cx="1" cy="308"/>
              </a:xfrm>
              <a:prstGeom prst="line">
                <a:avLst/>
              </a:prstGeom>
              <a:noFill/>
              <a:ln w="6350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220" name="Line 128"/>
              <p:cNvSpPr>
                <a:spLocks noChangeShapeType="1"/>
              </p:cNvSpPr>
              <p:nvPr/>
            </p:nvSpPr>
            <p:spPr bwMode="auto">
              <a:xfrm flipH="1" flipV="1">
                <a:off x="5175" y="2447"/>
                <a:ext cx="1" cy="308"/>
              </a:xfrm>
              <a:prstGeom prst="line">
                <a:avLst/>
              </a:prstGeom>
              <a:noFill/>
              <a:ln w="63500">
                <a:solidFill>
                  <a:srgbClr val="0099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214" name="Line 129"/>
            <p:cNvSpPr>
              <a:spLocks noChangeShapeType="1"/>
            </p:cNvSpPr>
            <p:nvPr/>
          </p:nvSpPr>
          <p:spPr bwMode="auto">
            <a:xfrm flipV="1">
              <a:off x="2116" y="2112"/>
              <a:ext cx="430" cy="0"/>
            </a:xfrm>
            <a:prstGeom prst="line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215" name="Line 130"/>
            <p:cNvSpPr>
              <a:spLocks noChangeShapeType="1"/>
            </p:cNvSpPr>
            <p:nvPr/>
          </p:nvSpPr>
          <p:spPr bwMode="auto">
            <a:xfrm flipV="1">
              <a:off x="2115" y="2781"/>
              <a:ext cx="430" cy="0"/>
            </a:xfrm>
            <a:prstGeom prst="line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221" name="Oval 131"/>
          <p:cNvSpPr>
            <a:spLocks noChangeArrowheads="1"/>
          </p:cNvSpPr>
          <p:nvPr/>
        </p:nvSpPr>
        <p:spPr bwMode="auto">
          <a:xfrm>
            <a:off x="3727628" y="1887176"/>
            <a:ext cx="150813" cy="150813"/>
          </a:xfrm>
          <a:prstGeom prst="ellipse">
            <a:avLst/>
          </a:prstGeom>
          <a:solidFill>
            <a:srgbClr val="009900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sv-SE"/>
          </a:p>
        </p:txBody>
      </p:sp>
      <p:grpSp>
        <p:nvGrpSpPr>
          <p:cNvPr id="222" name="Group 132"/>
          <p:cNvGrpSpPr>
            <a:grpSpLocks/>
          </p:cNvGrpSpPr>
          <p:nvPr/>
        </p:nvGrpSpPr>
        <p:grpSpPr bwMode="auto">
          <a:xfrm>
            <a:off x="8812391" y="5830526"/>
            <a:ext cx="911225" cy="455613"/>
            <a:chOff x="1159" y="3594"/>
            <a:chExt cx="574" cy="287"/>
          </a:xfrm>
        </p:grpSpPr>
        <p:grpSp>
          <p:nvGrpSpPr>
            <p:cNvPr id="223" name="Group 133"/>
            <p:cNvGrpSpPr>
              <a:grpSpLocks/>
            </p:cNvGrpSpPr>
            <p:nvPr/>
          </p:nvGrpSpPr>
          <p:grpSpPr bwMode="auto">
            <a:xfrm>
              <a:off x="1159" y="3594"/>
              <a:ext cx="573" cy="287"/>
              <a:chOff x="1733" y="2734"/>
              <a:chExt cx="1147" cy="573"/>
            </a:xfrm>
          </p:grpSpPr>
          <p:sp>
            <p:nvSpPr>
              <p:cNvPr id="226" name="Freeform 225"/>
              <p:cNvSpPr>
                <a:spLocks/>
              </p:cNvSpPr>
              <p:nvPr/>
            </p:nvSpPr>
            <p:spPr bwMode="auto">
              <a:xfrm flipV="1">
                <a:off x="1733" y="3021"/>
                <a:ext cx="287" cy="28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227" name="Freeform 226"/>
              <p:cNvSpPr>
                <a:spLocks/>
              </p:cNvSpPr>
              <p:nvPr/>
            </p:nvSpPr>
            <p:spPr bwMode="auto">
              <a:xfrm>
                <a:off x="2019" y="2734"/>
                <a:ext cx="573" cy="287"/>
              </a:xfrm>
              <a:custGeom>
                <a:avLst/>
                <a:gdLst/>
                <a:ahLst/>
                <a:cxnLst>
                  <a:cxn ang="0">
                    <a:pos x="0" y="287"/>
                  </a:cxn>
                  <a:cxn ang="0">
                    <a:pos x="286" y="0"/>
                  </a:cxn>
                  <a:cxn ang="0">
                    <a:pos x="573" y="287"/>
                  </a:cxn>
                </a:cxnLst>
                <a:rect l="0" t="0" r="r" b="b"/>
                <a:pathLst>
                  <a:path w="573" h="287">
                    <a:moveTo>
                      <a:pt x="0" y="287"/>
                    </a:moveTo>
                    <a:cubicBezTo>
                      <a:pt x="95" y="143"/>
                      <a:pt x="191" y="0"/>
                      <a:pt x="286" y="0"/>
                    </a:cubicBezTo>
                    <a:cubicBezTo>
                      <a:pt x="381" y="0"/>
                      <a:pt x="477" y="143"/>
                      <a:pt x="573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  <p:sp>
            <p:nvSpPr>
              <p:cNvPr id="228" name="Freeform 227"/>
              <p:cNvSpPr>
                <a:spLocks/>
              </p:cNvSpPr>
              <p:nvPr/>
            </p:nvSpPr>
            <p:spPr bwMode="auto">
              <a:xfrm flipH="1" flipV="1">
                <a:off x="2593" y="3021"/>
                <a:ext cx="287" cy="28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287"/>
                  </a:cxn>
                </a:cxnLst>
                <a:rect l="0" t="0" r="r" b="b"/>
                <a:pathLst>
                  <a:path w="288" h="287">
                    <a:moveTo>
                      <a:pt x="0" y="0"/>
                    </a:moveTo>
                    <a:cubicBezTo>
                      <a:pt x="95" y="1"/>
                      <a:pt x="192" y="143"/>
                      <a:pt x="288" y="287"/>
                    </a:cubicBezTo>
                  </a:path>
                </a:pathLst>
              </a:custGeom>
              <a:noFill/>
              <a:ln w="19050" cap="flat" cmpd="sng">
                <a:solidFill>
                  <a:srgbClr val="0033CC"/>
                </a:solidFill>
                <a:prstDash val="solid"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sv-SE"/>
              </a:p>
            </p:txBody>
          </p:sp>
        </p:grpSp>
        <p:sp>
          <p:nvSpPr>
            <p:cNvPr id="224" name="Line 137"/>
            <p:cNvSpPr>
              <a:spLocks noChangeShapeType="1"/>
            </p:cNvSpPr>
            <p:nvPr/>
          </p:nvSpPr>
          <p:spPr bwMode="auto">
            <a:xfrm>
              <a:off x="1159" y="3738"/>
              <a:ext cx="0" cy="143"/>
            </a:xfrm>
            <a:prstGeom prst="line">
              <a:avLst/>
            </a:prstGeom>
            <a:noFill/>
            <a:ln w="1905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225" name="Line 138"/>
            <p:cNvSpPr>
              <a:spLocks noChangeShapeType="1"/>
            </p:cNvSpPr>
            <p:nvPr/>
          </p:nvSpPr>
          <p:spPr bwMode="auto">
            <a:xfrm>
              <a:off x="1733" y="3738"/>
              <a:ext cx="0" cy="143"/>
            </a:xfrm>
            <a:prstGeom prst="line">
              <a:avLst/>
            </a:prstGeom>
            <a:noFill/>
            <a:ln w="1905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grpSp>
        <p:nvGrpSpPr>
          <p:cNvPr id="229" name="Group 139"/>
          <p:cNvGrpSpPr>
            <a:grpSpLocks/>
          </p:cNvGrpSpPr>
          <p:nvPr/>
        </p:nvGrpSpPr>
        <p:grpSpPr bwMode="auto">
          <a:xfrm>
            <a:off x="6991528" y="2112601"/>
            <a:ext cx="1828800" cy="1062038"/>
            <a:chOff x="1733" y="2112"/>
            <a:chExt cx="1152" cy="669"/>
          </a:xfrm>
        </p:grpSpPr>
        <p:sp>
          <p:nvSpPr>
            <p:cNvPr id="230" name="Freeform 140"/>
            <p:cNvSpPr>
              <a:spLocks noChangeAspect="1"/>
            </p:cNvSpPr>
            <p:nvPr/>
          </p:nvSpPr>
          <p:spPr bwMode="auto">
            <a:xfrm flipV="1">
              <a:off x="1733" y="2449"/>
              <a:ext cx="288" cy="2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8" y="287"/>
                </a:cxn>
              </a:cxnLst>
              <a:rect l="0" t="0" r="r" b="b"/>
              <a:pathLst>
                <a:path w="288" h="287">
                  <a:moveTo>
                    <a:pt x="0" y="0"/>
                  </a:moveTo>
                  <a:cubicBezTo>
                    <a:pt x="95" y="1"/>
                    <a:pt x="192" y="143"/>
                    <a:pt x="288" y="287"/>
                  </a:cubicBezTo>
                </a:path>
              </a:pathLst>
            </a:custGeom>
            <a:noFill/>
            <a:ln w="63500" cap="flat" cmpd="sng">
              <a:solidFill>
                <a:srgbClr val="0033CC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231" name="Freeform 141"/>
            <p:cNvSpPr>
              <a:spLocks noChangeAspect="1"/>
            </p:cNvSpPr>
            <p:nvPr/>
          </p:nvSpPr>
          <p:spPr bwMode="auto">
            <a:xfrm>
              <a:off x="2020" y="2160"/>
              <a:ext cx="576" cy="289"/>
            </a:xfrm>
            <a:custGeom>
              <a:avLst/>
              <a:gdLst/>
              <a:ahLst/>
              <a:cxnLst>
                <a:cxn ang="0">
                  <a:pos x="0" y="287"/>
                </a:cxn>
                <a:cxn ang="0">
                  <a:pos x="286" y="0"/>
                </a:cxn>
                <a:cxn ang="0">
                  <a:pos x="573" y="287"/>
                </a:cxn>
              </a:cxnLst>
              <a:rect l="0" t="0" r="r" b="b"/>
              <a:pathLst>
                <a:path w="573" h="287">
                  <a:moveTo>
                    <a:pt x="0" y="287"/>
                  </a:moveTo>
                  <a:cubicBezTo>
                    <a:pt x="95" y="143"/>
                    <a:pt x="191" y="0"/>
                    <a:pt x="286" y="0"/>
                  </a:cubicBezTo>
                  <a:cubicBezTo>
                    <a:pt x="381" y="0"/>
                    <a:pt x="477" y="143"/>
                    <a:pt x="573" y="287"/>
                  </a:cubicBezTo>
                </a:path>
              </a:pathLst>
            </a:custGeom>
            <a:noFill/>
            <a:ln w="63500" cap="flat" cmpd="sng">
              <a:solidFill>
                <a:srgbClr val="0033CC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232" name="Freeform 142"/>
            <p:cNvSpPr>
              <a:spLocks noChangeAspect="1"/>
            </p:cNvSpPr>
            <p:nvPr/>
          </p:nvSpPr>
          <p:spPr bwMode="auto">
            <a:xfrm flipH="1" flipV="1">
              <a:off x="2597" y="2449"/>
              <a:ext cx="288" cy="2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8" y="287"/>
                </a:cxn>
              </a:cxnLst>
              <a:rect l="0" t="0" r="r" b="b"/>
              <a:pathLst>
                <a:path w="288" h="287">
                  <a:moveTo>
                    <a:pt x="0" y="0"/>
                  </a:moveTo>
                  <a:cubicBezTo>
                    <a:pt x="95" y="1"/>
                    <a:pt x="192" y="143"/>
                    <a:pt x="288" y="287"/>
                  </a:cubicBezTo>
                </a:path>
              </a:pathLst>
            </a:custGeom>
            <a:noFill/>
            <a:ln w="63500" cap="flat" cmpd="sng">
              <a:solidFill>
                <a:srgbClr val="0033CC"/>
              </a:solidFill>
              <a:prstDash val="solid"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233" name="Line 143"/>
            <p:cNvSpPr>
              <a:spLocks noChangeShapeType="1"/>
            </p:cNvSpPr>
            <p:nvPr/>
          </p:nvSpPr>
          <p:spPr bwMode="auto">
            <a:xfrm flipH="1" flipV="1">
              <a:off x="1733" y="2447"/>
              <a:ext cx="1" cy="308"/>
            </a:xfrm>
            <a:prstGeom prst="line">
              <a:avLst/>
            </a:prstGeom>
            <a:noFill/>
            <a:ln w="635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234" name="Line 144"/>
            <p:cNvSpPr>
              <a:spLocks noChangeShapeType="1"/>
            </p:cNvSpPr>
            <p:nvPr/>
          </p:nvSpPr>
          <p:spPr bwMode="auto">
            <a:xfrm flipH="1" flipV="1">
              <a:off x="2881" y="2447"/>
              <a:ext cx="1" cy="308"/>
            </a:xfrm>
            <a:prstGeom prst="line">
              <a:avLst/>
            </a:prstGeom>
            <a:noFill/>
            <a:ln w="63500">
              <a:solidFill>
                <a:srgbClr val="0033CC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235" name="Line 145"/>
            <p:cNvSpPr>
              <a:spLocks noChangeShapeType="1"/>
            </p:cNvSpPr>
            <p:nvPr/>
          </p:nvSpPr>
          <p:spPr bwMode="auto">
            <a:xfrm>
              <a:off x="2068" y="2781"/>
              <a:ext cx="478" cy="0"/>
            </a:xfrm>
            <a:prstGeom prst="line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  <p:sp>
          <p:nvSpPr>
            <p:cNvPr id="236" name="Line 146"/>
            <p:cNvSpPr>
              <a:spLocks noChangeShapeType="1"/>
            </p:cNvSpPr>
            <p:nvPr/>
          </p:nvSpPr>
          <p:spPr bwMode="auto">
            <a:xfrm>
              <a:off x="2067" y="2112"/>
              <a:ext cx="478" cy="0"/>
            </a:xfrm>
            <a:prstGeom prst="line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sv-SE"/>
            </a:p>
          </p:txBody>
        </p:sp>
      </p:grpSp>
      <p:sp>
        <p:nvSpPr>
          <p:cNvPr id="237" name="Oval 147"/>
          <p:cNvSpPr>
            <a:spLocks noChangeArrowheads="1"/>
          </p:cNvSpPr>
          <p:nvPr/>
        </p:nvSpPr>
        <p:spPr bwMode="auto">
          <a:xfrm>
            <a:off x="3727628" y="3254014"/>
            <a:ext cx="150813" cy="150812"/>
          </a:xfrm>
          <a:prstGeom prst="ellipse">
            <a:avLst/>
          </a:prstGeom>
          <a:solidFill>
            <a:srgbClr val="0033CC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28888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01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6" presetClass="emph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7" dur="500" fill="hold"/>
                                        <p:tgtEl>
                                          <p:spTgt spid="197"/>
                                        </p:tgtEl>
                                      </p:cBhvr>
                                      <p:by x="160000" y="160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6" presetClass="emph" presetSubtype="0" fill="hold" grpId="3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250" fill="hold"/>
                                        <p:tgtEl>
                                          <p:spTgt spid="101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1" dur="500" fill="hold"/>
                                        <p:tgtEl>
                                          <p:spTgt spid="197"/>
                                        </p:tgtEl>
                                      </p:cBhvr>
                                      <p:by x="62500" y="625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800"/>
                            </p:stCondLst>
                            <p:childTnLst>
                              <p:par>
                                <p:cTn id="3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-0.00023 L -0.11198 0.49768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73" y="24884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6" dur="500" fill="hold"/>
                                        <p:tgtEl>
                                          <p:spTgt spid="19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300"/>
                            </p:stCondLst>
                            <p:childTnLst>
                              <p:par>
                                <p:cTn id="3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8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8" dur="500" fill="hold"/>
                                        <p:tgtEl>
                                          <p:spTgt spid="102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300"/>
                            </p:stCondLst>
                            <p:childTnLst>
                              <p:par>
                                <p:cTn id="55" presetID="6" presetClass="emph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56" dur="500" fill="hold"/>
                                        <p:tgtEl>
                                          <p:spTgt spid="204"/>
                                        </p:tgtEl>
                                      </p:cBhvr>
                                      <p:by x="160000" y="160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6" presetClass="emph" presetSubtype="0" fill="hold" grpId="3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4" dur="250" fill="hold"/>
                                        <p:tgtEl>
                                          <p:spTgt spid="102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1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0" dur="500" fill="hold"/>
                                        <p:tgtEl>
                                          <p:spTgt spid="204"/>
                                        </p:tgtEl>
                                      </p:cBhvr>
                                      <p:by x="62500" y="625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600"/>
                            </p:stCondLst>
                            <p:childTnLst>
                              <p:par>
                                <p:cTn id="7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3.33333E-6 L -0.03633 0.49791 " pathEditMode="relative" rAng="0" ptsTypes="AA">
                                      <p:cBhvr>
                                        <p:cTn id="73" dur="1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3" y="24884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75" dur="500" fill="hold"/>
                                        <p:tgtEl>
                                          <p:spTgt spid="19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100"/>
                            </p:stCondLst>
                            <p:childTnLst>
                              <p:par>
                                <p:cTn id="7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6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7" dur="500" fill="hold"/>
                                        <p:tgtEl>
                                          <p:spTgt spid="103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99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8100"/>
                            </p:stCondLst>
                            <p:childTnLst>
                              <p:par>
                                <p:cTn id="94" presetID="6" presetClass="emph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5" dur="500" fill="hold"/>
                                        <p:tgtEl>
                                          <p:spTgt spid="221"/>
                                        </p:tgtEl>
                                      </p:cBhvr>
                                      <p:by x="160000" y="16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6" presetClass="emph" presetSubtype="0" fill="hold" grpId="3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3" dur="250" fill="hold"/>
                                        <p:tgtEl>
                                          <p:spTgt spid="103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89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9" dur="500" fill="hold"/>
                                        <p:tgtEl>
                                          <p:spTgt spid="221"/>
                                        </p:tgtEl>
                                      </p:cBhvr>
                                      <p:by x="62500" y="625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9400"/>
                            </p:stCondLst>
                            <p:childTnLst>
                              <p:par>
                                <p:cTn id="11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3.33333E-6 L 0.0375 0.49791 " pathEditMode="relative" rAng="0" ptsTypes="AA">
                                      <p:cBhvr>
                                        <p:cTn id="112" dur="1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1" y="24884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4" dur="500" fill="hold"/>
                                        <p:tgtEl>
                                          <p:spTgt spid="21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900"/>
                            </p:stCondLst>
                            <p:childTnLst>
                              <p:par>
                                <p:cTn id="11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1400"/>
                            </p:stCondLst>
                            <p:childTnLst>
                              <p:par>
                                <p:cTn id="1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6" dur="500" fill="hold"/>
                                        <p:tgtEl>
                                          <p:spTgt spid="104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  <p:par>
                                <p:cTn id="127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33CC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1900"/>
                            </p:stCondLst>
                            <p:childTnLst>
                              <p:par>
                                <p:cTn id="133" presetID="6" presetClass="emph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4" dur="500" fill="hold"/>
                                        <p:tgtEl>
                                          <p:spTgt spid="237"/>
                                        </p:tgtEl>
                                      </p:cBhvr>
                                      <p:by x="160000" y="160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6" presetClass="emph" presetSubtype="0" fill="hold" grpId="3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42" dur="250" fill="hold"/>
                                        <p:tgtEl>
                                          <p:spTgt spid="104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2700"/>
                            </p:stCondLst>
                            <p:childTnLst>
                              <p:par>
                                <p:cTn id="1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8" dur="500" fill="hold"/>
                                        <p:tgtEl>
                                          <p:spTgt spid="237"/>
                                        </p:tgtEl>
                                      </p:cBhvr>
                                      <p:by x="62500" y="625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3200"/>
                            </p:stCondLst>
                            <p:childTnLst>
                              <p:par>
                                <p:cTn id="15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3.33333E-6 L 0.1112 0.5 " pathEditMode="relative" rAng="0" ptsTypes="AA">
                                      <p:cBhvr>
                                        <p:cTn id="151" dur="1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86" y="25000"/>
                                    </p:animMotion>
                                  </p:childTnLst>
                                </p:cTn>
                              </p:par>
                              <p:par>
                                <p:cTn id="152" presetID="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53" dur="500" fill="hold"/>
                                        <p:tgtEl>
                                          <p:spTgt spid="22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4700"/>
                            </p:stCondLst>
                            <p:childTnLst>
                              <p:par>
                                <p:cTn id="15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  <p:bldP spid="94" grpId="0"/>
      <p:bldP spid="95" grpId="0"/>
      <p:bldP spid="96" grpId="0"/>
      <p:bldP spid="97" grpId="0"/>
      <p:bldP spid="97" grpId="1"/>
      <p:bldP spid="98" grpId="0"/>
      <p:bldP spid="98" grpId="1"/>
      <p:bldP spid="99" grpId="0"/>
      <p:bldP spid="99" grpId="1"/>
      <p:bldP spid="100" grpId="0"/>
      <p:bldP spid="100" grpId="1"/>
      <p:bldP spid="101" grpId="0"/>
      <p:bldP spid="101" grpId="1"/>
      <p:bldP spid="101" grpId="2"/>
      <p:bldP spid="101" grpId="3"/>
      <p:bldP spid="102" grpId="0"/>
      <p:bldP spid="102" grpId="1"/>
      <p:bldP spid="102" grpId="2"/>
      <p:bldP spid="102" grpId="3"/>
      <p:bldP spid="103" grpId="0"/>
      <p:bldP spid="103" grpId="1"/>
      <p:bldP spid="103" grpId="2"/>
      <p:bldP spid="103" grpId="3"/>
      <p:bldP spid="104" grpId="0"/>
      <p:bldP spid="104" grpId="1"/>
      <p:bldP spid="104" grpId="2"/>
      <p:bldP spid="104" grpId="3"/>
      <p:bldP spid="197" grpId="0" animBg="1"/>
      <p:bldP spid="197" grpId="1" animBg="1"/>
      <p:bldP spid="204" grpId="0" animBg="1"/>
      <p:bldP spid="204" grpId="1" animBg="1"/>
      <p:bldP spid="221" grpId="0" animBg="1"/>
      <p:bldP spid="221" grpId="1" animBg="1"/>
      <p:bldP spid="237" grpId="0" animBg="1"/>
      <p:bldP spid="237" grpId="1" animBg="1"/>
    </p:bldLst>
  </p:timing>
</p:sld>
</file>

<file path=ppt/theme/theme1.xml><?xml version="1.0" encoding="utf-8"?>
<a:theme xmlns:a="http://schemas.openxmlformats.org/drawingml/2006/main" name="Office-tema">
  <a:themeElements>
    <a:clrScheme name="LIU Färger 3">
      <a:dk1>
        <a:sysClr val="windowText" lastClr="000000"/>
      </a:dk1>
      <a:lt1>
        <a:sysClr val="window" lastClr="FFFFFF"/>
      </a:lt1>
      <a:dk2>
        <a:srgbClr val="646464"/>
      </a:dk2>
      <a:lt2>
        <a:srgbClr val="C8C8C8"/>
      </a:lt2>
      <a:accent1>
        <a:srgbClr val="1BC8A6"/>
      </a:accent1>
      <a:accent2>
        <a:srgbClr val="43D9C0"/>
      </a:accent2>
      <a:accent3>
        <a:srgbClr val="70E4D2"/>
      </a:accent3>
      <a:accent4>
        <a:srgbClr val="A5F0E4"/>
      </a:accent4>
      <a:accent5>
        <a:srgbClr val="C3F3EC"/>
      </a:accent5>
      <a:accent6>
        <a:srgbClr val="1EBCC8"/>
      </a:accent6>
      <a:hlink>
        <a:srgbClr val="14A3E1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B9E7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dirty="0">
            <a:latin typeface="Georgia"/>
            <a:cs typeface="Georgi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_presentation-widescreen" id="{C61B845B-2A32-BC4B-9541-6BD4CB03A5F1}" vid="{457528FD-D4E8-534B-B496-073D2540B32E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ppt_presentation-widescreen</Template>
  <TotalTime>6427</TotalTime>
  <Words>633</Words>
  <Application>Microsoft Macintosh PowerPoint</Application>
  <PresentationFormat>Widescreen</PresentationFormat>
  <Paragraphs>213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Cambria Math</vt:lpstr>
      <vt:lpstr>Georgia</vt:lpstr>
      <vt:lpstr>Times</vt:lpstr>
      <vt:lpstr>Wingdings</vt:lpstr>
      <vt:lpstr>Office-tema</vt:lpstr>
      <vt:lpstr>How will wireless 5G technology handle 1 000 times more data?</vt:lpstr>
      <vt:lpstr>What is wireless communication?</vt:lpstr>
      <vt:lpstr>Fast traffic growth</vt:lpstr>
      <vt:lpstr>Generations of cellular technology</vt:lpstr>
      <vt:lpstr>How does wireless technology work?</vt:lpstr>
      <vt:lpstr>Digital communication</vt:lpstr>
      <vt:lpstr>Example: Digital data transmission</vt:lpstr>
      <vt:lpstr>Example: Digital data transmission</vt:lpstr>
      <vt:lpstr>Example: Digital data transmission</vt:lpstr>
      <vt:lpstr>PowerPoint Presentation</vt:lpstr>
      <vt:lpstr>Challenge of communication</vt:lpstr>
      <vt:lpstr>How will 5G technology handle 1 000 times more data?</vt:lpstr>
      <vt:lpstr>Higher cell density</vt:lpstr>
      <vt:lpstr>Higher cell density</vt:lpstr>
      <vt:lpstr>Higher spectral efficiency</vt:lpstr>
      <vt:lpstr>Higher spectral efficiency [bit/s/Hz]</vt:lpstr>
      <vt:lpstr>More frequency spectrum</vt:lpstr>
      <vt:lpstr>More frequency spectrum</vt:lpstr>
      <vt:lpstr>Summary</vt:lpstr>
      <vt:lpstr>How will 5G technology handle 1 000 times more data?</vt:lpstr>
      <vt:lpstr>Want to know more about 5G?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 Björnson</dc:creator>
  <cp:lastModifiedBy>Emil Björnson</cp:lastModifiedBy>
  <cp:revision>98</cp:revision>
  <cp:lastPrinted>2018-06-03T17:59:57Z</cp:lastPrinted>
  <dcterms:created xsi:type="dcterms:W3CDTF">2015-09-26T19:15:53Z</dcterms:created>
  <dcterms:modified xsi:type="dcterms:W3CDTF">2018-06-03T18:00:45Z</dcterms:modified>
</cp:coreProperties>
</file>